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9"/>
  </p:notesMasterIdLst>
  <p:sldIdLst>
    <p:sldId id="256" r:id="rId2"/>
    <p:sldId id="597" r:id="rId3"/>
    <p:sldId id="585" r:id="rId4"/>
    <p:sldId id="596" r:id="rId5"/>
    <p:sldId id="586" r:id="rId6"/>
    <p:sldId id="580" r:id="rId7"/>
    <p:sldId id="590" r:id="rId8"/>
    <p:sldId id="276" r:id="rId9"/>
    <p:sldId id="284" r:id="rId10"/>
    <p:sldId id="591" r:id="rId11"/>
    <p:sldId id="277" r:id="rId12"/>
    <p:sldId id="324" r:id="rId13"/>
    <p:sldId id="594" r:id="rId14"/>
    <p:sldId id="592" r:id="rId15"/>
    <p:sldId id="593" r:id="rId16"/>
    <p:sldId id="589" r:id="rId17"/>
    <p:sldId id="595" r:id="rId18"/>
  </p:sldIdLst>
  <p:sldSz cx="9144000" cy="5143500" type="screen16x9"/>
  <p:notesSz cx="6858000" cy="9144000"/>
  <p:embeddedFontLst>
    <p:embeddedFont>
      <p:font typeface="Brandon Grotesque Office Light" panose="020B0303020203060202" pitchFamily="34" charset="0"/>
      <p:regular r:id="rId20"/>
      <p:bold r:id="rId21"/>
    </p:embeddedFont>
  </p:embeddedFontLst>
  <p:custDataLst>
    <p:tags r:id="rId2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2" userDrawn="1">
          <p15:clr>
            <a:srgbClr val="A4A3A4"/>
          </p15:clr>
        </p15:guide>
        <p15:guide id="2" pos="2857" userDrawn="1">
          <p15:clr>
            <a:srgbClr val="A4A3A4"/>
          </p15:clr>
        </p15:guide>
        <p15:guide id="3" pos="2903" userDrawn="1">
          <p15:clr>
            <a:srgbClr val="A4A3A4"/>
          </p15:clr>
        </p15:guide>
        <p15:guide id="5" pos="340" userDrawn="1">
          <p15:clr>
            <a:srgbClr val="A4A3A4"/>
          </p15:clr>
        </p15:guide>
        <p15:guide id="6" pos="5420" userDrawn="1">
          <p15:clr>
            <a:srgbClr val="A4A3A4"/>
          </p15:clr>
        </p15:guide>
        <p15:guide id="7" orient="horz" pos="25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0924C2-0916-A33F-A63C-D3EDDBAFA765}" name="Robert Horn" initials="RH" userId="S::robert.horn@lauda.de::05685b4f-1216-4aa5-9696-be46a3fc2e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 Oliver Franz" initials="DOF" lastIdx="19" clrIdx="0">
    <p:extLst>
      <p:ext uri="{19B8F6BF-5375-455C-9EA6-DF929625EA0E}">
        <p15:presenceInfo xmlns:p15="http://schemas.microsoft.com/office/powerpoint/2012/main" userId="S::oliver.franz@lauda.de::06ca5def-5cdd-4f33-82f7-db9592102c8b" providerId="AD"/>
      </p:ext>
    </p:extLst>
  </p:cmAuthor>
  <p:cmAuthor id="2" name="Robert Horn" initials="RH" lastIdx="11" clrIdx="1">
    <p:extLst>
      <p:ext uri="{19B8F6BF-5375-455C-9EA6-DF929625EA0E}">
        <p15:presenceInfo xmlns:p15="http://schemas.microsoft.com/office/powerpoint/2012/main" userId="S-1-5-21-3889626953-2234237101-392876500-9242" providerId="AD"/>
      </p:ext>
    </p:extLst>
  </p:cmAuthor>
  <p:cmAuthor id="3" name="Robert Horn" initials="RH [2]" lastIdx="25" clrIdx="2">
    <p:extLst>
      <p:ext uri="{19B8F6BF-5375-455C-9EA6-DF929625EA0E}">
        <p15:presenceInfo xmlns:p15="http://schemas.microsoft.com/office/powerpoint/2012/main" userId="S::robert.horn@lauda.de::05685b4f-1216-4aa5-9696-be46a3fc2e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BF6"/>
    <a:srgbClr val="9AD0F2"/>
    <a:srgbClr val="ADD9F5"/>
    <a:srgbClr val="00AAE2"/>
    <a:srgbClr val="C7E4F9"/>
    <a:srgbClr val="C4C2C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6CE97-65D2-4453-BE6E-6E812D5F297E}" v="236" dt="2026-05-12T05:13:45.24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3535" autoAdjust="0"/>
  </p:normalViewPr>
  <p:slideViewPr>
    <p:cSldViewPr snapToGrid="0">
      <p:cViewPr varScale="1">
        <p:scale>
          <a:sx n="122" d="100"/>
          <a:sy n="122" d="100"/>
        </p:scale>
        <p:origin x="1314" y="96"/>
      </p:cViewPr>
      <p:guideLst>
        <p:guide orient="horz" pos="622"/>
        <p:guide pos="2857"/>
        <p:guide pos="2903"/>
        <p:guide pos="340"/>
        <p:guide pos="5420"/>
        <p:guide orient="horz" pos="259"/>
      </p:guideLst>
    </p:cSldViewPr>
  </p:slideViewPr>
  <p:outlineViewPr>
    <p:cViewPr>
      <p:scale>
        <a:sx n="33" d="100"/>
        <a:sy n="33" d="100"/>
      </p:scale>
      <p:origin x="0" y="-2600"/>
    </p:cViewPr>
  </p:outlineViewPr>
  <p:notesTextViewPr>
    <p:cViewPr>
      <p:scale>
        <a:sx n="75" d="100"/>
        <a:sy n="75" d="100"/>
      </p:scale>
      <p:origin x="0" y="0"/>
    </p:cViewPr>
  </p:notesTextViewPr>
  <p:sorterViewPr>
    <p:cViewPr varScale="1">
      <p:scale>
        <a:sx n="100" d="100"/>
        <a:sy n="100" d="100"/>
      </p:scale>
      <p:origin x="0" y="-27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Hauser" userId="8cbafc7f-6236-4d5b-9bff-c42e39678551" providerId="ADAL" clId="{B4A01F91-8DFF-42FC-B6D6-DFA4F89DE467}"/>
    <pc:docChg chg="undo custSel addSld delSld modSld sldOrd">
      <pc:chgData name="Marco Hauser" userId="8cbafc7f-6236-4d5b-9bff-c42e39678551" providerId="ADAL" clId="{B4A01F91-8DFF-42FC-B6D6-DFA4F89DE467}" dt="2026-05-12T06:54:45.450" v="2295" actId="478"/>
      <pc:docMkLst>
        <pc:docMk/>
      </pc:docMkLst>
      <pc:sldChg chg="del">
        <pc:chgData name="Marco Hauser" userId="8cbafc7f-6236-4d5b-9bff-c42e39678551" providerId="ADAL" clId="{B4A01F91-8DFF-42FC-B6D6-DFA4F89DE467}" dt="2026-05-12T05:13:46.668" v="2260" actId="47"/>
        <pc:sldMkLst>
          <pc:docMk/>
          <pc:sldMk cId="3209102997" sldId="271"/>
        </pc:sldMkLst>
      </pc:sldChg>
      <pc:sldChg chg="delSp modSp add del mod delAnim modAnim">
        <pc:chgData name="Marco Hauser" userId="8cbafc7f-6236-4d5b-9bff-c42e39678551" providerId="ADAL" clId="{B4A01F91-8DFF-42FC-B6D6-DFA4F89DE467}" dt="2026-05-11T07:14:08.482" v="875" actId="47"/>
        <pc:sldMkLst>
          <pc:docMk/>
          <pc:sldMk cId="139413539" sldId="275"/>
        </pc:sldMkLst>
        <pc:spChg chg="mod">
          <ac:chgData name="Marco Hauser" userId="8cbafc7f-6236-4d5b-9bff-c42e39678551" providerId="ADAL" clId="{B4A01F91-8DFF-42FC-B6D6-DFA4F89DE467}" dt="2026-05-11T07:08:45.613" v="838"/>
          <ac:spMkLst>
            <pc:docMk/>
            <pc:sldMk cId="139413539" sldId="275"/>
            <ac:spMk id="2" creationId="{00000000-0000-0000-0000-000000000000}"/>
          </ac:spMkLst>
        </pc:spChg>
        <pc:spChg chg="del mod">
          <ac:chgData name="Marco Hauser" userId="8cbafc7f-6236-4d5b-9bff-c42e39678551" providerId="ADAL" clId="{B4A01F91-8DFF-42FC-B6D6-DFA4F89DE467}" dt="2026-05-11T07:12:24.121" v="857"/>
          <ac:spMkLst>
            <pc:docMk/>
            <pc:sldMk cId="139413539" sldId="275"/>
            <ac:spMk id="5" creationId="{00000000-0000-0000-0000-000000000000}"/>
          </ac:spMkLst>
        </pc:spChg>
        <pc:spChg chg="del">
          <ac:chgData name="Marco Hauser" userId="8cbafc7f-6236-4d5b-9bff-c42e39678551" providerId="ADAL" clId="{B4A01F91-8DFF-42FC-B6D6-DFA4F89DE467}" dt="2026-05-11T07:13:14.570" v="869" actId="21"/>
          <ac:spMkLst>
            <pc:docMk/>
            <pc:sldMk cId="139413539" sldId="275"/>
            <ac:spMk id="6" creationId="{00000000-0000-0000-0000-000000000000}"/>
          </ac:spMkLst>
        </pc:spChg>
        <pc:picChg chg="del">
          <ac:chgData name="Marco Hauser" userId="8cbafc7f-6236-4d5b-9bff-c42e39678551" providerId="ADAL" clId="{B4A01F91-8DFF-42FC-B6D6-DFA4F89DE467}" dt="2026-05-11T07:13:26.252" v="872" actId="21"/>
          <ac:picMkLst>
            <pc:docMk/>
            <pc:sldMk cId="139413539" sldId="275"/>
            <ac:picMk id="7" creationId="{00000000-0000-0000-0000-000000000000}"/>
          </ac:picMkLst>
        </pc:picChg>
      </pc:sldChg>
      <pc:sldChg chg="addSp delSp modSp add mod ord delAnim">
        <pc:chgData name="Marco Hauser" userId="8cbafc7f-6236-4d5b-9bff-c42e39678551" providerId="ADAL" clId="{B4A01F91-8DFF-42FC-B6D6-DFA4F89DE467}" dt="2026-05-12T04:14:46.441" v="1146"/>
        <pc:sldMkLst>
          <pc:docMk/>
          <pc:sldMk cId="3785097443" sldId="276"/>
        </pc:sldMkLst>
        <pc:spChg chg="mod">
          <ac:chgData name="Marco Hauser" userId="8cbafc7f-6236-4d5b-9bff-c42e39678551" providerId="ADAL" clId="{B4A01F91-8DFF-42FC-B6D6-DFA4F89DE467}" dt="2026-05-11T07:14:27.983" v="876"/>
          <ac:spMkLst>
            <pc:docMk/>
            <pc:sldMk cId="3785097443" sldId="276"/>
            <ac:spMk id="2" creationId="{00000000-0000-0000-0000-000000000000}"/>
          </ac:spMkLst>
        </pc:spChg>
        <pc:spChg chg="add mod">
          <ac:chgData name="Marco Hauser" userId="8cbafc7f-6236-4d5b-9bff-c42e39678551" providerId="ADAL" clId="{B4A01F91-8DFF-42FC-B6D6-DFA4F89DE467}" dt="2026-05-12T04:10:03.908" v="1091" actId="20577"/>
          <ac:spMkLst>
            <pc:docMk/>
            <pc:sldMk cId="3785097443" sldId="276"/>
            <ac:spMk id="3" creationId="{DF8B5796-79E3-7EF9-CB2B-BE15D8BECCCE}"/>
          </ac:spMkLst>
        </pc:spChg>
        <pc:spChg chg="add mod">
          <ac:chgData name="Marco Hauser" userId="8cbafc7f-6236-4d5b-9bff-c42e39678551" providerId="ADAL" clId="{B4A01F91-8DFF-42FC-B6D6-DFA4F89DE467}" dt="2026-05-12T04:10:26.222" v="1134" actId="20577"/>
          <ac:spMkLst>
            <pc:docMk/>
            <pc:sldMk cId="3785097443" sldId="276"/>
            <ac:spMk id="4" creationId="{653CE04A-D0BA-AC61-7551-718C6817778A}"/>
          </ac:spMkLst>
        </pc:spChg>
        <pc:spChg chg="del mod">
          <ac:chgData name="Marco Hauser" userId="8cbafc7f-6236-4d5b-9bff-c42e39678551" providerId="ADAL" clId="{B4A01F91-8DFF-42FC-B6D6-DFA4F89DE467}" dt="2026-05-12T03:57:45.307" v="962" actId="478"/>
          <ac:spMkLst>
            <pc:docMk/>
            <pc:sldMk cId="3785097443" sldId="276"/>
            <ac:spMk id="5"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14"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15"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37"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43"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48"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52"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74"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80"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82" creationId="{00000000-0000-0000-0000-000000000000}"/>
          </ac:spMkLst>
        </pc:spChg>
        <pc:spChg chg="mod">
          <ac:chgData name="Marco Hauser" userId="8cbafc7f-6236-4d5b-9bff-c42e39678551" providerId="ADAL" clId="{B4A01F91-8DFF-42FC-B6D6-DFA4F89DE467}" dt="2026-05-12T03:58:01.370" v="964" actId="14100"/>
          <ac:spMkLst>
            <pc:docMk/>
            <pc:sldMk cId="3785097443" sldId="276"/>
            <ac:spMk id="83" creationId="{00000000-0000-0000-0000-000000000000}"/>
          </ac:spMkLst>
        </pc:spChg>
        <pc:spChg chg="del">
          <ac:chgData name="Marco Hauser" userId="8cbafc7f-6236-4d5b-9bff-c42e39678551" providerId="ADAL" clId="{B4A01F91-8DFF-42FC-B6D6-DFA4F89DE467}" dt="2026-05-12T03:56:41.558" v="917" actId="478"/>
          <ac:spMkLst>
            <pc:docMk/>
            <pc:sldMk cId="3785097443" sldId="276"/>
            <ac:spMk id="88" creationId="{00000000-0000-0000-0000-000000000000}"/>
          </ac:spMkLst>
        </pc:spChg>
        <pc:cxnChg chg="del">
          <ac:chgData name="Marco Hauser" userId="8cbafc7f-6236-4d5b-9bff-c42e39678551" providerId="ADAL" clId="{B4A01F91-8DFF-42FC-B6D6-DFA4F89DE467}" dt="2026-05-12T03:56:36.471" v="916" actId="478"/>
          <ac:cxnSpMkLst>
            <pc:docMk/>
            <pc:sldMk cId="3785097443" sldId="276"/>
            <ac:cxnSpMk id="7" creationId="{00000000-0000-0000-0000-000000000000}"/>
          </ac:cxnSpMkLst>
        </pc:cxnChg>
        <pc:cxnChg chg="del">
          <ac:chgData name="Marco Hauser" userId="8cbafc7f-6236-4d5b-9bff-c42e39678551" providerId="ADAL" clId="{B4A01F91-8DFF-42FC-B6D6-DFA4F89DE467}" dt="2026-05-12T03:56:35.477" v="915" actId="478"/>
          <ac:cxnSpMkLst>
            <pc:docMk/>
            <pc:sldMk cId="3785097443" sldId="276"/>
            <ac:cxnSpMk id="10" creationId="{00000000-0000-0000-0000-000000000000}"/>
          </ac:cxnSpMkLst>
        </pc:cxnChg>
      </pc:sldChg>
      <pc:sldChg chg="addSp delSp modSp add mod ord">
        <pc:chgData name="Marco Hauser" userId="8cbafc7f-6236-4d5b-9bff-c42e39678551" providerId="ADAL" clId="{B4A01F91-8DFF-42FC-B6D6-DFA4F89DE467}" dt="2026-05-12T04:48:54.318" v="1901" actId="478"/>
        <pc:sldMkLst>
          <pc:docMk/>
          <pc:sldMk cId="2592078835" sldId="277"/>
        </pc:sldMkLst>
        <pc:spChg chg="mod">
          <ac:chgData name="Marco Hauser" userId="8cbafc7f-6236-4d5b-9bff-c42e39678551" providerId="ADAL" clId="{B4A01F91-8DFF-42FC-B6D6-DFA4F89DE467}" dt="2026-05-12T04:12:25.150" v="1138"/>
          <ac:spMkLst>
            <pc:docMk/>
            <pc:sldMk cId="2592078835" sldId="277"/>
            <ac:spMk id="2" creationId="{00000000-0000-0000-0000-000000000000}"/>
          </ac:spMkLst>
        </pc:spChg>
        <pc:spChg chg="add mod">
          <ac:chgData name="Marco Hauser" userId="8cbafc7f-6236-4d5b-9bff-c42e39678551" providerId="ADAL" clId="{B4A01F91-8DFF-42FC-B6D6-DFA4F89DE467}" dt="2026-05-12T04:48:51.243" v="1900" actId="20577"/>
          <ac:spMkLst>
            <pc:docMk/>
            <pc:sldMk cId="2592078835" sldId="277"/>
            <ac:spMk id="3" creationId="{CE9DDB6D-B65A-6D5A-0CA3-4106D655D4CA}"/>
          </ac:spMkLst>
        </pc:spChg>
        <pc:spChg chg="add mod">
          <ac:chgData name="Marco Hauser" userId="8cbafc7f-6236-4d5b-9bff-c42e39678551" providerId="ADAL" clId="{B4A01F91-8DFF-42FC-B6D6-DFA4F89DE467}" dt="2026-05-12T04:20:24.277" v="1272"/>
          <ac:spMkLst>
            <pc:docMk/>
            <pc:sldMk cId="2592078835" sldId="277"/>
            <ac:spMk id="4" creationId="{38A63E22-0AFA-ABB1-5266-82C15E66611A}"/>
          </ac:spMkLst>
        </pc:spChg>
        <pc:spChg chg="mod">
          <ac:chgData name="Marco Hauser" userId="8cbafc7f-6236-4d5b-9bff-c42e39678551" providerId="ADAL" clId="{B4A01F91-8DFF-42FC-B6D6-DFA4F89DE467}" dt="2026-05-12T04:21:25.382" v="1295" actId="207"/>
          <ac:spMkLst>
            <pc:docMk/>
            <pc:sldMk cId="2592078835" sldId="277"/>
            <ac:spMk id="7" creationId="{00000000-0000-0000-0000-000000000000}"/>
          </ac:spMkLst>
        </pc:spChg>
        <pc:spChg chg="mod ord">
          <ac:chgData name="Marco Hauser" userId="8cbafc7f-6236-4d5b-9bff-c42e39678551" providerId="ADAL" clId="{B4A01F91-8DFF-42FC-B6D6-DFA4F89DE467}" dt="2026-05-12T04:21:17.025" v="1294" actId="207"/>
          <ac:spMkLst>
            <pc:docMk/>
            <pc:sldMk cId="2592078835" sldId="277"/>
            <ac:spMk id="8" creationId="{00000000-0000-0000-0000-000000000000}"/>
          </ac:spMkLst>
        </pc:spChg>
        <pc:spChg chg="mod">
          <ac:chgData name="Marco Hauser" userId="8cbafc7f-6236-4d5b-9bff-c42e39678551" providerId="ADAL" clId="{B4A01F91-8DFF-42FC-B6D6-DFA4F89DE467}" dt="2026-05-12T04:21:31.077" v="1296" actId="207"/>
          <ac:spMkLst>
            <pc:docMk/>
            <pc:sldMk cId="2592078835" sldId="277"/>
            <ac:spMk id="9" creationId="{00000000-0000-0000-0000-000000000000}"/>
          </ac:spMkLst>
        </pc:spChg>
        <pc:spChg chg="del">
          <ac:chgData name="Marco Hauser" userId="8cbafc7f-6236-4d5b-9bff-c42e39678551" providerId="ADAL" clId="{B4A01F91-8DFF-42FC-B6D6-DFA4F89DE467}" dt="2026-05-12T04:48:54.318" v="1901" actId="478"/>
          <ac:spMkLst>
            <pc:docMk/>
            <pc:sldMk cId="2592078835" sldId="277"/>
            <ac:spMk id="10" creationId="{00000000-0000-0000-0000-000000000000}"/>
          </ac:spMkLst>
        </pc:spChg>
      </pc:sldChg>
      <pc:sldChg chg="addSp delSp modSp mod ord modAnim">
        <pc:chgData name="Marco Hauser" userId="8cbafc7f-6236-4d5b-9bff-c42e39678551" providerId="ADAL" clId="{B4A01F91-8DFF-42FC-B6D6-DFA4F89DE467}" dt="2026-05-12T05:02:26.007" v="2109" actId="20577"/>
        <pc:sldMkLst>
          <pc:docMk/>
          <pc:sldMk cId="2457927571" sldId="284"/>
        </pc:sldMkLst>
        <pc:spChg chg="del">
          <ac:chgData name="Marco Hauser" userId="8cbafc7f-6236-4d5b-9bff-c42e39678551" providerId="ADAL" clId="{B4A01F91-8DFF-42FC-B6D6-DFA4F89DE467}" dt="2026-05-12T04:47:55.507" v="1868" actId="478"/>
          <ac:spMkLst>
            <pc:docMk/>
            <pc:sldMk cId="2457927571" sldId="284"/>
            <ac:spMk id="6" creationId="{168E9491-09FF-40EF-939A-A9BE97BCCE35}"/>
          </ac:spMkLst>
        </pc:spChg>
        <pc:spChg chg="del">
          <ac:chgData name="Marco Hauser" userId="8cbafc7f-6236-4d5b-9bff-c42e39678551" providerId="ADAL" clId="{B4A01F91-8DFF-42FC-B6D6-DFA4F89DE467}" dt="2026-05-11T07:12:37.957" v="860" actId="478"/>
          <ac:spMkLst>
            <pc:docMk/>
            <pc:sldMk cId="2457927571" sldId="284"/>
            <ac:spMk id="8" creationId="{31F4DA3E-6370-42B6-A493-86C4C63B505C}"/>
          </ac:spMkLst>
        </pc:spChg>
        <pc:spChg chg="add del mod">
          <ac:chgData name="Marco Hauser" userId="8cbafc7f-6236-4d5b-9bff-c42e39678551" providerId="ADAL" clId="{B4A01F91-8DFF-42FC-B6D6-DFA4F89DE467}" dt="2026-05-12T03:56:07.571" v="911" actId="478"/>
          <ac:spMkLst>
            <pc:docMk/>
            <pc:sldMk cId="2457927571" sldId="284"/>
            <ac:spMk id="9" creationId="{8AED4B53-47FE-0430-5D03-0D07D94957E3}"/>
          </ac:spMkLst>
        </pc:spChg>
        <pc:spChg chg="del">
          <ac:chgData name="Marco Hauser" userId="8cbafc7f-6236-4d5b-9bff-c42e39678551" providerId="ADAL" clId="{B4A01F91-8DFF-42FC-B6D6-DFA4F89DE467}" dt="2026-05-11T07:12:54.579" v="863" actId="478"/>
          <ac:spMkLst>
            <pc:docMk/>
            <pc:sldMk cId="2457927571" sldId="284"/>
            <ac:spMk id="10" creationId="{B401A6E4-8C3A-48A8-AC09-A815967FBD2F}"/>
          </ac:spMkLst>
        </pc:spChg>
        <pc:spChg chg="del">
          <ac:chgData name="Marco Hauser" userId="8cbafc7f-6236-4d5b-9bff-c42e39678551" providerId="ADAL" clId="{B4A01F91-8DFF-42FC-B6D6-DFA4F89DE467}" dt="2026-05-11T07:12:48.010" v="861" actId="478"/>
          <ac:spMkLst>
            <pc:docMk/>
            <pc:sldMk cId="2457927571" sldId="284"/>
            <ac:spMk id="11" creationId="{FA619718-B604-4382-874E-B8899931734D}"/>
          </ac:spMkLst>
        </pc:spChg>
        <pc:spChg chg="del">
          <ac:chgData name="Marco Hauser" userId="8cbafc7f-6236-4d5b-9bff-c42e39678551" providerId="ADAL" clId="{B4A01F91-8DFF-42FC-B6D6-DFA4F89DE467}" dt="2026-05-11T07:12:37.957" v="860" actId="478"/>
          <ac:spMkLst>
            <pc:docMk/>
            <pc:sldMk cId="2457927571" sldId="284"/>
            <ac:spMk id="12" creationId="{12E5B271-B28C-4ADB-8891-3E910460A874}"/>
          </ac:spMkLst>
        </pc:spChg>
        <pc:spChg chg="del">
          <ac:chgData name="Marco Hauser" userId="8cbafc7f-6236-4d5b-9bff-c42e39678551" providerId="ADAL" clId="{B4A01F91-8DFF-42FC-B6D6-DFA4F89DE467}" dt="2026-05-11T07:12:37.957" v="860" actId="478"/>
          <ac:spMkLst>
            <pc:docMk/>
            <pc:sldMk cId="2457927571" sldId="284"/>
            <ac:spMk id="13" creationId="{50085F5F-4DD0-47EE-B1FD-D7FD9DE84C2E}"/>
          </ac:spMkLst>
        </pc:spChg>
        <pc:spChg chg="add mod">
          <ac:chgData name="Marco Hauser" userId="8cbafc7f-6236-4d5b-9bff-c42e39678551" providerId="ADAL" clId="{B4A01F91-8DFF-42FC-B6D6-DFA4F89DE467}" dt="2026-05-12T05:02:26.007" v="2109" actId="20577"/>
          <ac:spMkLst>
            <pc:docMk/>
            <pc:sldMk cId="2457927571" sldId="284"/>
            <ac:spMk id="14" creationId="{00000000-0000-0000-0000-000000000000}"/>
          </ac:spMkLst>
        </pc:spChg>
        <pc:spChg chg="del">
          <ac:chgData name="Marco Hauser" userId="8cbafc7f-6236-4d5b-9bff-c42e39678551" providerId="ADAL" clId="{B4A01F91-8DFF-42FC-B6D6-DFA4F89DE467}" dt="2026-05-11T07:12:57.107" v="864" actId="478"/>
          <ac:spMkLst>
            <pc:docMk/>
            <pc:sldMk cId="2457927571" sldId="284"/>
            <ac:spMk id="16" creationId="{D92F1E6A-696F-484D-9871-3F14E24CB0DC}"/>
          </ac:spMkLst>
        </pc:spChg>
        <pc:spChg chg="del">
          <ac:chgData name="Marco Hauser" userId="8cbafc7f-6236-4d5b-9bff-c42e39678551" providerId="ADAL" clId="{B4A01F91-8DFF-42FC-B6D6-DFA4F89DE467}" dt="2026-05-11T07:12:37.957" v="860" actId="478"/>
          <ac:spMkLst>
            <pc:docMk/>
            <pc:sldMk cId="2457927571" sldId="284"/>
            <ac:spMk id="17" creationId="{6691BEA4-A318-4699-89E7-E1614D42BC8A}"/>
          </ac:spMkLst>
        </pc:spChg>
        <pc:spChg chg="del">
          <ac:chgData name="Marco Hauser" userId="8cbafc7f-6236-4d5b-9bff-c42e39678551" providerId="ADAL" clId="{B4A01F91-8DFF-42FC-B6D6-DFA4F89DE467}" dt="2026-05-11T07:12:50.665" v="862" actId="478"/>
          <ac:spMkLst>
            <pc:docMk/>
            <pc:sldMk cId="2457927571" sldId="284"/>
            <ac:spMk id="18" creationId="{B073945D-949A-48E8-A3A4-1C3468F6B553}"/>
          </ac:spMkLst>
        </pc:spChg>
        <pc:spChg chg="del">
          <ac:chgData name="Marco Hauser" userId="8cbafc7f-6236-4d5b-9bff-c42e39678551" providerId="ADAL" clId="{B4A01F91-8DFF-42FC-B6D6-DFA4F89DE467}" dt="2026-05-11T07:12:37.957" v="860" actId="478"/>
          <ac:spMkLst>
            <pc:docMk/>
            <pc:sldMk cId="2457927571" sldId="284"/>
            <ac:spMk id="29" creationId="{A61893D3-9348-4C6C-BB90-59DD0C4A44E2}"/>
          </ac:spMkLst>
        </pc:spChg>
        <pc:spChg chg="mod">
          <ac:chgData name="Marco Hauser" userId="8cbafc7f-6236-4d5b-9bff-c42e39678551" providerId="ADAL" clId="{B4A01F91-8DFF-42FC-B6D6-DFA4F89DE467}" dt="2026-05-12T04:19:28.385" v="1265" actId="6549"/>
          <ac:spMkLst>
            <pc:docMk/>
            <pc:sldMk cId="2457927571" sldId="284"/>
            <ac:spMk id="38" creationId="{AA2F2409-3E09-4D91-9229-E3C3834F3638}"/>
          </ac:spMkLst>
        </pc:spChg>
        <pc:spChg chg="mod">
          <ac:chgData name="Marco Hauser" userId="8cbafc7f-6236-4d5b-9bff-c42e39678551" providerId="ADAL" clId="{B4A01F91-8DFF-42FC-B6D6-DFA4F89DE467}" dt="2026-05-11T07:12:15.820" v="854" actId="20577"/>
          <ac:spMkLst>
            <pc:docMk/>
            <pc:sldMk cId="2457927571" sldId="284"/>
            <ac:spMk id="39" creationId="{F1A1C0DF-837B-4D23-A4C8-CC98DADC1BA3}"/>
          </ac:spMkLst>
        </pc:spChg>
        <pc:picChg chg="del mod">
          <ac:chgData name="Marco Hauser" userId="8cbafc7f-6236-4d5b-9bff-c42e39678551" providerId="ADAL" clId="{B4A01F91-8DFF-42FC-B6D6-DFA4F89DE467}" dt="2026-05-11T07:12:37.957" v="860" actId="478"/>
          <ac:picMkLst>
            <pc:docMk/>
            <pc:sldMk cId="2457927571" sldId="284"/>
            <ac:picMk id="2" creationId="{9E533D00-883A-FCD9-9625-FD739376C629}"/>
          </ac:picMkLst>
        </pc:picChg>
        <pc:picChg chg="del">
          <ac:chgData name="Marco Hauser" userId="8cbafc7f-6236-4d5b-9bff-c42e39678551" providerId="ADAL" clId="{B4A01F91-8DFF-42FC-B6D6-DFA4F89DE467}" dt="2026-05-11T07:12:37.957" v="860" actId="478"/>
          <ac:picMkLst>
            <pc:docMk/>
            <pc:sldMk cId="2457927571" sldId="284"/>
            <ac:picMk id="4" creationId="{6245F8F4-3A06-9B58-F020-F0443FE830A3}"/>
          </ac:picMkLst>
        </pc:picChg>
        <pc:picChg chg="del">
          <ac:chgData name="Marco Hauser" userId="8cbafc7f-6236-4d5b-9bff-c42e39678551" providerId="ADAL" clId="{B4A01F91-8DFF-42FC-B6D6-DFA4F89DE467}" dt="2026-05-11T07:12:37.957" v="860" actId="478"/>
          <ac:picMkLst>
            <pc:docMk/>
            <pc:sldMk cId="2457927571" sldId="284"/>
            <ac:picMk id="7" creationId="{23FE8F5E-0706-8F56-670E-AC1AED11359C}"/>
          </ac:picMkLst>
        </pc:picChg>
        <pc:picChg chg="add mod">
          <ac:chgData name="Marco Hauser" userId="8cbafc7f-6236-4d5b-9bff-c42e39678551" providerId="ADAL" clId="{B4A01F91-8DFF-42FC-B6D6-DFA4F89DE467}" dt="2026-05-11T07:13:35.114" v="874" actId="14100"/>
          <ac:picMkLst>
            <pc:docMk/>
            <pc:sldMk cId="2457927571" sldId="284"/>
            <ac:picMk id="15" creationId="{00000000-0000-0000-0000-000000000000}"/>
          </ac:picMkLst>
        </pc:picChg>
        <pc:picChg chg="del">
          <ac:chgData name="Marco Hauser" userId="8cbafc7f-6236-4d5b-9bff-c42e39678551" providerId="ADAL" clId="{B4A01F91-8DFF-42FC-B6D6-DFA4F89DE467}" dt="2026-05-11T07:12:37.957" v="860" actId="478"/>
          <ac:picMkLst>
            <pc:docMk/>
            <pc:sldMk cId="2457927571" sldId="284"/>
            <ac:picMk id="20" creationId="{2B67766A-B40E-6DC5-8C7D-D163501EF3FB}"/>
          </ac:picMkLst>
        </pc:picChg>
        <pc:cxnChg chg="del">
          <ac:chgData name="Marco Hauser" userId="8cbafc7f-6236-4d5b-9bff-c42e39678551" providerId="ADAL" clId="{B4A01F91-8DFF-42FC-B6D6-DFA4F89DE467}" dt="2026-05-11T07:13:03.488" v="867" actId="478"/>
          <ac:cxnSpMkLst>
            <pc:docMk/>
            <pc:sldMk cId="2457927571" sldId="284"/>
            <ac:cxnSpMk id="40" creationId="{8A7A14DB-DF79-48F0-BDB2-2ABD243D4BAE}"/>
          </ac:cxnSpMkLst>
        </pc:cxnChg>
        <pc:cxnChg chg="del">
          <ac:chgData name="Marco Hauser" userId="8cbafc7f-6236-4d5b-9bff-c42e39678551" providerId="ADAL" clId="{B4A01F91-8DFF-42FC-B6D6-DFA4F89DE467}" dt="2026-05-11T07:12:59.743" v="865" actId="478"/>
          <ac:cxnSpMkLst>
            <pc:docMk/>
            <pc:sldMk cId="2457927571" sldId="284"/>
            <ac:cxnSpMk id="49" creationId="{4DA9A3D0-6479-4AED-BF1C-BCDA875E9C3C}"/>
          </ac:cxnSpMkLst>
        </pc:cxnChg>
        <pc:cxnChg chg="del">
          <ac:chgData name="Marco Hauser" userId="8cbafc7f-6236-4d5b-9bff-c42e39678551" providerId="ADAL" clId="{B4A01F91-8DFF-42FC-B6D6-DFA4F89DE467}" dt="2026-05-11T07:13:05.348" v="868" actId="478"/>
          <ac:cxnSpMkLst>
            <pc:docMk/>
            <pc:sldMk cId="2457927571" sldId="284"/>
            <ac:cxnSpMk id="53" creationId="{B4044448-C9E9-4A87-8CE8-0268747C0C3C}"/>
          </ac:cxnSpMkLst>
        </pc:cxnChg>
        <pc:cxnChg chg="del">
          <ac:chgData name="Marco Hauser" userId="8cbafc7f-6236-4d5b-9bff-c42e39678551" providerId="ADAL" clId="{B4A01F91-8DFF-42FC-B6D6-DFA4F89DE467}" dt="2026-05-11T07:13:01.586" v="866" actId="478"/>
          <ac:cxnSpMkLst>
            <pc:docMk/>
            <pc:sldMk cId="2457927571" sldId="284"/>
            <ac:cxnSpMk id="54" creationId="{37E3EA33-9BCC-4A26-8CBA-256943D61B0B}"/>
          </ac:cxnSpMkLst>
        </pc:cxnChg>
      </pc:sldChg>
      <pc:sldChg chg="addSp delSp modSp add mod">
        <pc:chgData name="Marco Hauser" userId="8cbafc7f-6236-4d5b-9bff-c42e39678551" providerId="ADAL" clId="{B4A01F91-8DFF-42FC-B6D6-DFA4F89DE467}" dt="2026-05-12T04:43:32.250" v="1864" actId="20577"/>
        <pc:sldMkLst>
          <pc:docMk/>
          <pc:sldMk cId="3914399684" sldId="324"/>
        </pc:sldMkLst>
        <pc:spChg chg="mod">
          <ac:chgData name="Marco Hauser" userId="8cbafc7f-6236-4d5b-9bff-c42e39678551" providerId="ADAL" clId="{B4A01F91-8DFF-42FC-B6D6-DFA4F89DE467}" dt="2026-05-12T04:00:41.990" v="965"/>
          <ac:spMkLst>
            <pc:docMk/>
            <pc:sldMk cId="3914399684" sldId="324"/>
            <ac:spMk id="2" creationId="{00000000-0000-0000-0000-000000000000}"/>
          </ac:spMkLst>
        </pc:spChg>
        <pc:spChg chg="add mod">
          <ac:chgData name="Marco Hauser" userId="8cbafc7f-6236-4d5b-9bff-c42e39678551" providerId="ADAL" clId="{B4A01F91-8DFF-42FC-B6D6-DFA4F89DE467}" dt="2026-05-12T04:42:10.706" v="1816" actId="20577"/>
          <ac:spMkLst>
            <pc:docMk/>
            <pc:sldMk cId="3914399684" sldId="324"/>
            <ac:spMk id="17" creationId="{6581C2AC-642A-A169-A5B0-34EFEAEF87B2}"/>
          </ac:spMkLst>
        </pc:spChg>
        <pc:spChg chg="add mod">
          <ac:chgData name="Marco Hauser" userId="8cbafc7f-6236-4d5b-9bff-c42e39678551" providerId="ADAL" clId="{B4A01F91-8DFF-42FC-B6D6-DFA4F89DE467}" dt="2026-05-12T04:23:03" v="1385" actId="692"/>
          <ac:spMkLst>
            <pc:docMk/>
            <pc:sldMk cId="3914399684" sldId="324"/>
            <ac:spMk id="18" creationId="{72790043-7F29-0BEA-DF59-D3F02F7D20E4}"/>
          </ac:spMkLst>
        </pc:spChg>
        <pc:spChg chg="add mod">
          <ac:chgData name="Marco Hauser" userId="8cbafc7f-6236-4d5b-9bff-c42e39678551" providerId="ADAL" clId="{B4A01F91-8DFF-42FC-B6D6-DFA4F89DE467}" dt="2026-05-12T04:23:16.033" v="1388" actId="14100"/>
          <ac:spMkLst>
            <pc:docMk/>
            <pc:sldMk cId="3914399684" sldId="324"/>
            <ac:spMk id="19" creationId="{E0E52F2E-84C9-385A-3A67-AB3F7A666CB3}"/>
          </ac:spMkLst>
        </pc:spChg>
        <pc:spChg chg="add mod">
          <ac:chgData name="Marco Hauser" userId="8cbafc7f-6236-4d5b-9bff-c42e39678551" providerId="ADAL" clId="{B4A01F91-8DFF-42FC-B6D6-DFA4F89DE467}" dt="2026-05-12T04:43:32.250" v="1864" actId="20577"/>
          <ac:spMkLst>
            <pc:docMk/>
            <pc:sldMk cId="3914399684" sldId="324"/>
            <ac:spMk id="20" creationId="{37CC9615-F29E-A26E-F085-90FC9B26B29E}"/>
          </ac:spMkLst>
        </pc:spChg>
        <pc:spChg chg="add mod">
          <ac:chgData name="Marco Hauser" userId="8cbafc7f-6236-4d5b-9bff-c42e39678551" providerId="ADAL" clId="{B4A01F91-8DFF-42FC-B6D6-DFA4F89DE467}" dt="2026-05-12T04:43:27.523" v="1863" actId="688"/>
          <ac:spMkLst>
            <pc:docMk/>
            <pc:sldMk cId="3914399684" sldId="324"/>
            <ac:spMk id="21" creationId="{FF9D092E-27D8-367F-9F62-1ABECF0E8F2E}"/>
          </ac:spMkLst>
        </pc:spChg>
        <pc:picChg chg="mod">
          <ac:chgData name="Marco Hauser" userId="8cbafc7f-6236-4d5b-9bff-c42e39678551" providerId="ADAL" clId="{B4A01F91-8DFF-42FC-B6D6-DFA4F89DE467}" dt="2026-05-12T04:05:23.421" v="1003" actId="1076"/>
          <ac:picMkLst>
            <pc:docMk/>
            <pc:sldMk cId="3914399684" sldId="324"/>
            <ac:picMk id="3" creationId="{00000000-0000-0000-0000-000000000000}"/>
          </ac:picMkLst>
        </pc:picChg>
        <pc:picChg chg="del">
          <ac:chgData name="Marco Hauser" userId="8cbafc7f-6236-4d5b-9bff-c42e39678551" providerId="ADAL" clId="{B4A01F91-8DFF-42FC-B6D6-DFA4F89DE467}" dt="2026-05-12T04:01:30.280" v="966" actId="478"/>
          <ac:picMkLst>
            <pc:docMk/>
            <pc:sldMk cId="3914399684" sldId="324"/>
            <ac:picMk id="4" creationId="{00000000-0000-0000-0000-000000000000}"/>
          </ac:picMkLst>
        </pc:picChg>
        <pc:picChg chg="add mod">
          <ac:chgData name="Marco Hauser" userId="8cbafc7f-6236-4d5b-9bff-c42e39678551" providerId="ADAL" clId="{B4A01F91-8DFF-42FC-B6D6-DFA4F89DE467}" dt="2026-05-12T04:05:28.875" v="1005" actId="1076"/>
          <ac:picMkLst>
            <pc:docMk/>
            <pc:sldMk cId="3914399684" sldId="324"/>
            <ac:picMk id="5" creationId="{B1A0D447-5A89-8E4E-EB0F-3B0A3B48D44C}"/>
          </ac:picMkLst>
        </pc:picChg>
        <pc:picChg chg="add mod">
          <ac:chgData name="Marco Hauser" userId="8cbafc7f-6236-4d5b-9bff-c42e39678551" providerId="ADAL" clId="{B4A01F91-8DFF-42FC-B6D6-DFA4F89DE467}" dt="2026-05-12T04:05:23.421" v="1003" actId="1076"/>
          <ac:picMkLst>
            <pc:docMk/>
            <pc:sldMk cId="3914399684" sldId="324"/>
            <ac:picMk id="6" creationId="{01985392-73E8-E921-58D9-DBE056DB7240}"/>
          </ac:picMkLst>
        </pc:picChg>
        <pc:picChg chg="del">
          <ac:chgData name="Marco Hauser" userId="8cbafc7f-6236-4d5b-9bff-c42e39678551" providerId="ADAL" clId="{B4A01F91-8DFF-42FC-B6D6-DFA4F89DE467}" dt="2026-05-12T04:01:32.030" v="969" actId="478"/>
          <ac:picMkLst>
            <pc:docMk/>
            <pc:sldMk cId="3914399684" sldId="324"/>
            <ac:picMk id="7" creationId="{00000000-0000-0000-0000-000000000000}"/>
          </ac:picMkLst>
        </pc:picChg>
        <pc:picChg chg="del">
          <ac:chgData name="Marco Hauser" userId="8cbafc7f-6236-4d5b-9bff-c42e39678551" providerId="ADAL" clId="{B4A01F91-8DFF-42FC-B6D6-DFA4F89DE467}" dt="2026-05-12T04:01:32.785" v="970" actId="478"/>
          <ac:picMkLst>
            <pc:docMk/>
            <pc:sldMk cId="3914399684" sldId="324"/>
            <ac:picMk id="8" creationId="{00000000-0000-0000-0000-000000000000}"/>
          </ac:picMkLst>
        </pc:picChg>
        <pc:picChg chg="del">
          <ac:chgData name="Marco Hauser" userId="8cbafc7f-6236-4d5b-9bff-c42e39678551" providerId="ADAL" clId="{B4A01F91-8DFF-42FC-B6D6-DFA4F89DE467}" dt="2026-05-12T04:01:30.784" v="967" actId="478"/>
          <ac:picMkLst>
            <pc:docMk/>
            <pc:sldMk cId="3914399684" sldId="324"/>
            <ac:picMk id="9" creationId="{00000000-0000-0000-0000-000000000000}"/>
          </ac:picMkLst>
        </pc:picChg>
        <pc:picChg chg="del">
          <ac:chgData name="Marco Hauser" userId="8cbafc7f-6236-4d5b-9bff-c42e39678551" providerId="ADAL" clId="{B4A01F91-8DFF-42FC-B6D6-DFA4F89DE467}" dt="2026-05-12T04:01:31.439" v="968" actId="478"/>
          <ac:picMkLst>
            <pc:docMk/>
            <pc:sldMk cId="3914399684" sldId="324"/>
            <ac:picMk id="10" creationId="{00000000-0000-0000-0000-000000000000}"/>
          </ac:picMkLst>
        </pc:picChg>
        <pc:picChg chg="add mod">
          <ac:chgData name="Marco Hauser" userId="8cbafc7f-6236-4d5b-9bff-c42e39678551" providerId="ADAL" clId="{B4A01F91-8DFF-42FC-B6D6-DFA4F89DE467}" dt="2026-05-12T04:05:23.421" v="1003" actId="1076"/>
          <ac:picMkLst>
            <pc:docMk/>
            <pc:sldMk cId="3914399684" sldId="324"/>
            <ac:picMk id="11" creationId="{0A25B5E0-42E8-0C07-EDD6-EFDEB1BD4C7E}"/>
          </ac:picMkLst>
        </pc:picChg>
        <pc:picChg chg="add mod">
          <ac:chgData name="Marco Hauser" userId="8cbafc7f-6236-4d5b-9bff-c42e39678551" providerId="ADAL" clId="{B4A01F91-8DFF-42FC-B6D6-DFA4F89DE467}" dt="2026-05-12T04:05:23.421" v="1003" actId="1076"/>
          <ac:picMkLst>
            <pc:docMk/>
            <pc:sldMk cId="3914399684" sldId="324"/>
            <ac:picMk id="12" creationId="{7560D3D6-1441-640C-1304-FF0BAE606787}"/>
          </ac:picMkLst>
        </pc:picChg>
        <pc:picChg chg="add del mod">
          <ac:chgData name="Marco Hauser" userId="8cbafc7f-6236-4d5b-9bff-c42e39678551" providerId="ADAL" clId="{B4A01F91-8DFF-42FC-B6D6-DFA4F89DE467}" dt="2026-05-12T04:03:42.142" v="984" actId="478"/>
          <ac:picMkLst>
            <pc:docMk/>
            <pc:sldMk cId="3914399684" sldId="324"/>
            <ac:picMk id="13" creationId="{3D0716DD-D1C9-21AA-26B5-8D83A9E479B6}"/>
          </ac:picMkLst>
        </pc:picChg>
        <pc:picChg chg="add mod">
          <ac:chgData name="Marco Hauser" userId="8cbafc7f-6236-4d5b-9bff-c42e39678551" providerId="ADAL" clId="{B4A01F91-8DFF-42FC-B6D6-DFA4F89DE467}" dt="2026-05-12T04:05:23.421" v="1003" actId="1076"/>
          <ac:picMkLst>
            <pc:docMk/>
            <pc:sldMk cId="3914399684" sldId="324"/>
            <ac:picMk id="14" creationId="{A9B32A76-1A2B-1CAC-A9C8-25041D612F49}"/>
          </ac:picMkLst>
        </pc:picChg>
        <pc:picChg chg="add mod">
          <ac:chgData name="Marco Hauser" userId="8cbafc7f-6236-4d5b-9bff-c42e39678551" providerId="ADAL" clId="{B4A01F91-8DFF-42FC-B6D6-DFA4F89DE467}" dt="2026-05-12T04:05:23.421" v="1003" actId="1076"/>
          <ac:picMkLst>
            <pc:docMk/>
            <pc:sldMk cId="3914399684" sldId="324"/>
            <ac:picMk id="15" creationId="{88D268EE-680B-AEBD-F0C5-E8FCA8EB0979}"/>
          </ac:picMkLst>
        </pc:picChg>
        <pc:picChg chg="add mod">
          <ac:chgData name="Marco Hauser" userId="8cbafc7f-6236-4d5b-9bff-c42e39678551" providerId="ADAL" clId="{B4A01F91-8DFF-42FC-B6D6-DFA4F89DE467}" dt="2026-05-12T04:05:25.472" v="1004" actId="1076"/>
          <ac:picMkLst>
            <pc:docMk/>
            <pc:sldMk cId="3914399684" sldId="324"/>
            <ac:picMk id="16" creationId="{D8505E0C-2B56-78DD-58AA-476B0FB95359}"/>
          </ac:picMkLst>
        </pc:picChg>
      </pc:sldChg>
      <pc:sldChg chg="addSp delSp modSp mod ord">
        <pc:chgData name="Marco Hauser" userId="8cbafc7f-6236-4d5b-9bff-c42e39678551" providerId="ADAL" clId="{B4A01F91-8DFF-42FC-B6D6-DFA4F89DE467}" dt="2026-05-12T04:57:55.690" v="2041" actId="478"/>
        <pc:sldMkLst>
          <pc:docMk/>
          <pc:sldMk cId="2762144784" sldId="580"/>
        </pc:sldMkLst>
        <pc:spChg chg="add mod">
          <ac:chgData name="Marco Hauser" userId="8cbafc7f-6236-4d5b-9bff-c42e39678551" providerId="ADAL" clId="{B4A01F91-8DFF-42FC-B6D6-DFA4F89DE467}" dt="2026-05-09T12:36:02.919" v="753" actId="14100"/>
          <ac:spMkLst>
            <pc:docMk/>
            <pc:sldMk cId="2762144784" sldId="580"/>
            <ac:spMk id="9" creationId="{39ADCD25-B080-333F-B620-62841D14F881}"/>
          </ac:spMkLst>
        </pc:spChg>
        <pc:spChg chg="add mod">
          <ac:chgData name="Marco Hauser" userId="8cbafc7f-6236-4d5b-9bff-c42e39678551" providerId="ADAL" clId="{B4A01F91-8DFF-42FC-B6D6-DFA4F89DE467}" dt="2026-05-09T12:36:02.919" v="753" actId="14100"/>
          <ac:spMkLst>
            <pc:docMk/>
            <pc:sldMk cId="2762144784" sldId="580"/>
            <ac:spMk id="10" creationId="{D271A5C8-0648-1D41-D20E-AE197DA7B673}"/>
          </ac:spMkLst>
        </pc:spChg>
        <pc:spChg chg="add mod">
          <ac:chgData name="Marco Hauser" userId="8cbafc7f-6236-4d5b-9bff-c42e39678551" providerId="ADAL" clId="{B4A01F91-8DFF-42FC-B6D6-DFA4F89DE467}" dt="2026-05-09T12:36:02.919" v="753" actId="14100"/>
          <ac:spMkLst>
            <pc:docMk/>
            <pc:sldMk cId="2762144784" sldId="580"/>
            <ac:spMk id="12" creationId="{3D16E31A-A766-DDB6-1A29-68DFB629BA5B}"/>
          </ac:spMkLst>
        </pc:spChg>
        <pc:spChg chg="add del mod">
          <ac:chgData name="Marco Hauser" userId="8cbafc7f-6236-4d5b-9bff-c42e39678551" providerId="ADAL" clId="{B4A01F91-8DFF-42FC-B6D6-DFA4F89DE467}" dt="2026-05-12T04:57:55.690" v="2041" actId="478"/>
          <ac:spMkLst>
            <pc:docMk/>
            <pc:sldMk cId="2762144784" sldId="580"/>
            <ac:spMk id="13" creationId="{82E65117-0050-CEBD-C1D7-5608B7E8A943}"/>
          </ac:spMkLst>
        </pc:spChg>
        <pc:spChg chg="add mod">
          <ac:chgData name="Marco Hauser" userId="8cbafc7f-6236-4d5b-9bff-c42e39678551" providerId="ADAL" clId="{B4A01F91-8DFF-42FC-B6D6-DFA4F89DE467}" dt="2026-05-09T12:36:02.919" v="753" actId="14100"/>
          <ac:spMkLst>
            <pc:docMk/>
            <pc:sldMk cId="2762144784" sldId="580"/>
            <ac:spMk id="14" creationId="{B58A6976-27C4-D9E2-B341-981A90820267}"/>
          </ac:spMkLst>
        </pc:spChg>
        <pc:spChg chg="del mod">
          <ac:chgData name="Marco Hauser" userId="8cbafc7f-6236-4d5b-9bff-c42e39678551" providerId="ADAL" clId="{B4A01F91-8DFF-42FC-B6D6-DFA4F89DE467}" dt="2026-05-12T04:57:51.506" v="2039" actId="478"/>
          <ac:spMkLst>
            <pc:docMk/>
            <pc:sldMk cId="2762144784" sldId="580"/>
            <ac:spMk id="19" creationId="{B36EFB14-EE7A-4D0D-9E96-B22C17D9E779}"/>
          </ac:spMkLst>
        </pc:spChg>
        <pc:spChg chg="add del mod">
          <ac:chgData name="Marco Hauser" userId="8cbafc7f-6236-4d5b-9bff-c42e39678551" providerId="ADAL" clId="{B4A01F91-8DFF-42FC-B6D6-DFA4F89DE467}" dt="2026-05-12T04:57:54.189" v="2040" actId="478"/>
          <ac:spMkLst>
            <pc:docMk/>
            <pc:sldMk cId="2762144784" sldId="580"/>
            <ac:spMk id="20" creationId="{9C480F9D-AB92-6794-E304-798CE90C9A05}"/>
          </ac:spMkLst>
        </pc:spChg>
        <pc:spChg chg="mod">
          <ac:chgData name="Marco Hauser" userId="8cbafc7f-6236-4d5b-9bff-c42e39678551" providerId="ADAL" clId="{B4A01F91-8DFF-42FC-B6D6-DFA4F89DE467}" dt="2026-05-09T12:39:11.336" v="790" actId="20577"/>
          <ac:spMkLst>
            <pc:docMk/>
            <pc:sldMk cId="2762144784" sldId="580"/>
            <ac:spMk id="54" creationId="{06285FD5-BD3F-3243-BD34-17CA1448A6A8}"/>
          </ac:spMkLst>
        </pc:spChg>
        <pc:picChg chg="add del mod ord">
          <ac:chgData name="Marco Hauser" userId="8cbafc7f-6236-4d5b-9bff-c42e39678551" providerId="ADAL" clId="{B4A01F91-8DFF-42FC-B6D6-DFA4F89DE467}" dt="2026-05-12T04:55:19.986" v="1935" actId="21"/>
          <ac:picMkLst>
            <pc:docMk/>
            <pc:sldMk cId="2762144784" sldId="580"/>
            <ac:picMk id="2" creationId="{4CF49BA2-8D93-6F86-CE8A-9D0CF5EFA221}"/>
          </ac:picMkLst>
        </pc:picChg>
        <pc:picChg chg="add mod">
          <ac:chgData name="Marco Hauser" userId="8cbafc7f-6236-4d5b-9bff-c42e39678551" providerId="ADAL" clId="{B4A01F91-8DFF-42FC-B6D6-DFA4F89DE467}" dt="2026-05-09T12:37:56.905" v="771" actId="14100"/>
          <ac:picMkLst>
            <pc:docMk/>
            <pc:sldMk cId="2762144784" sldId="580"/>
            <ac:picMk id="33" creationId="{3ACBB879-0A24-2053-7A41-3D4DA6E8F62F}"/>
          </ac:picMkLst>
        </pc:picChg>
      </pc:sldChg>
      <pc:sldChg chg="addSp delSp modSp mod">
        <pc:chgData name="Marco Hauser" userId="8cbafc7f-6236-4d5b-9bff-c42e39678551" providerId="ADAL" clId="{B4A01F91-8DFF-42FC-B6D6-DFA4F89DE467}" dt="2026-05-12T06:54:45.450" v="2295" actId="478"/>
        <pc:sldMkLst>
          <pc:docMk/>
          <pc:sldMk cId="723178672" sldId="585"/>
        </pc:sldMkLst>
        <pc:spChg chg="del">
          <ac:chgData name="Marco Hauser" userId="8cbafc7f-6236-4d5b-9bff-c42e39678551" providerId="ADAL" clId="{B4A01F91-8DFF-42FC-B6D6-DFA4F89DE467}" dt="2026-05-12T06:54:45.450" v="2295" actId="478"/>
          <ac:spMkLst>
            <pc:docMk/>
            <pc:sldMk cId="723178672" sldId="585"/>
            <ac:spMk id="8" creationId="{B124D0F7-1799-4D94-BCE1-AFE1D1F02D02}"/>
          </ac:spMkLst>
        </pc:spChg>
        <pc:spChg chg="mod">
          <ac:chgData name="Marco Hauser" userId="8cbafc7f-6236-4d5b-9bff-c42e39678551" providerId="ADAL" clId="{B4A01F91-8DFF-42FC-B6D6-DFA4F89DE467}" dt="2026-05-09T12:43:33.123" v="801" actId="14100"/>
          <ac:spMkLst>
            <pc:docMk/>
            <pc:sldMk cId="723178672" sldId="585"/>
            <ac:spMk id="14" creationId="{10AF415C-CB1F-4B6A-84A3-B433DCF6A423}"/>
          </ac:spMkLst>
        </pc:spChg>
        <pc:picChg chg="add mod">
          <ac:chgData name="Marco Hauser" userId="8cbafc7f-6236-4d5b-9bff-c42e39678551" providerId="ADAL" clId="{B4A01F91-8DFF-42FC-B6D6-DFA4F89DE467}" dt="2026-05-09T12:43:38.585" v="802" actId="1076"/>
          <ac:picMkLst>
            <pc:docMk/>
            <pc:sldMk cId="723178672" sldId="585"/>
            <ac:picMk id="3" creationId="{48BC871E-E6AC-1B72-EB6A-7DED96C7F92F}"/>
          </ac:picMkLst>
        </pc:picChg>
      </pc:sldChg>
      <pc:sldChg chg="addSp delSp modSp mod">
        <pc:chgData name="Marco Hauser" userId="8cbafc7f-6236-4d5b-9bff-c42e39678551" providerId="ADAL" clId="{B4A01F91-8DFF-42FC-B6D6-DFA4F89DE467}" dt="2026-05-12T04:54:22.439" v="1916" actId="1076"/>
        <pc:sldMkLst>
          <pc:docMk/>
          <pc:sldMk cId="4034278162" sldId="586"/>
        </pc:sldMkLst>
        <pc:spChg chg="del mod">
          <ac:chgData name="Marco Hauser" userId="8cbafc7f-6236-4d5b-9bff-c42e39678551" providerId="ADAL" clId="{B4A01F91-8DFF-42FC-B6D6-DFA4F89DE467}" dt="2026-05-12T04:53:45.399" v="1904" actId="478"/>
          <ac:spMkLst>
            <pc:docMk/>
            <pc:sldMk cId="4034278162" sldId="586"/>
            <ac:spMk id="2" creationId="{07091BEC-9A42-489A-A574-2F8ED2CA84AA}"/>
          </ac:spMkLst>
        </pc:spChg>
        <pc:spChg chg="add mod">
          <ac:chgData name="Marco Hauser" userId="8cbafc7f-6236-4d5b-9bff-c42e39678551" providerId="ADAL" clId="{B4A01F91-8DFF-42FC-B6D6-DFA4F89DE467}" dt="2026-05-12T04:54:01.913" v="1909" actId="1076"/>
          <ac:spMkLst>
            <pc:docMk/>
            <pc:sldMk cId="4034278162" sldId="586"/>
            <ac:spMk id="5" creationId="{9998A402-A2E7-1A5A-84AB-A0E24EEF52A2}"/>
          </ac:spMkLst>
        </pc:spChg>
        <pc:spChg chg="mod">
          <ac:chgData name="Marco Hauser" userId="8cbafc7f-6236-4d5b-9bff-c42e39678551" providerId="ADAL" clId="{B4A01F91-8DFF-42FC-B6D6-DFA4F89DE467}" dt="2026-05-09T11:57:32.218" v="170" actId="20577"/>
          <ac:spMkLst>
            <pc:docMk/>
            <pc:sldMk cId="4034278162" sldId="586"/>
            <ac:spMk id="6" creationId="{D5EDB4FC-E995-4C68-A29D-39B12ECEBCDF}"/>
          </ac:spMkLst>
        </pc:spChg>
        <pc:spChg chg="add mod topLvl">
          <ac:chgData name="Marco Hauser" userId="8cbafc7f-6236-4d5b-9bff-c42e39678551" providerId="ADAL" clId="{B4A01F91-8DFF-42FC-B6D6-DFA4F89DE467}" dt="2026-05-12T04:53:58.188" v="1908" actId="1076"/>
          <ac:spMkLst>
            <pc:docMk/>
            <pc:sldMk cId="4034278162" sldId="586"/>
            <ac:spMk id="10" creationId="{3E215919-E7D1-1AE2-4A8E-BFDC43C5EDF4}"/>
          </ac:spMkLst>
        </pc:spChg>
        <pc:spChg chg="add mod topLvl">
          <ac:chgData name="Marco Hauser" userId="8cbafc7f-6236-4d5b-9bff-c42e39678551" providerId="ADAL" clId="{B4A01F91-8DFF-42FC-B6D6-DFA4F89DE467}" dt="2026-05-12T04:54:04.989" v="1911" actId="1076"/>
          <ac:spMkLst>
            <pc:docMk/>
            <pc:sldMk cId="4034278162" sldId="586"/>
            <ac:spMk id="12" creationId="{5B4CFC34-ACCC-6731-907D-9714B06FCFB1}"/>
          </ac:spMkLst>
        </pc:spChg>
        <pc:spChg chg="add mod">
          <ac:chgData name="Marco Hauser" userId="8cbafc7f-6236-4d5b-9bff-c42e39678551" providerId="ADAL" clId="{B4A01F91-8DFF-42FC-B6D6-DFA4F89DE467}" dt="2026-05-12T04:54:15.695" v="1915" actId="1076"/>
          <ac:spMkLst>
            <pc:docMk/>
            <pc:sldMk cId="4034278162" sldId="586"/>
            <ac:spMk id="16" creationId="{2D3B6B2A-EC43-FF4C-0DDD-850519236AEB}"/>
          </ac:spMkLst>
        </pc:spChg>
        <pc:spChg chg="add mod">
          <ac:chgData name="Marco Hauser" userId="8cbafc7f-6236-4d5b-9bff-c42e39678551" providerId="ADAL" clId="{B4A01F91-8DFF-42FC-B6D6-DFA4F89DE467}" dt="2026-05-12T04:54:14.191" v="1914" actId="1076"/>
          <ac:spMkLst>
            <pc:docMk/>
            <pc:sldMk cId="4034278162" sldId="586"/>
            <ac:spMk id="19" creationId="{7185B73D-D37C-C329-7505-3896A852516B}"/>
          </ac:spMkLst>
        </pc:spChg>
        <pc:spChg chg="add mod">
          <ac:chgData name="Marco Hauser" userId="8cbafc7f-6236-4d5b-9bff-c42e39678551" providerId="ADAL" clId="{B4A01F91-8DFF-42FC-B6D6-DFA4F89DE467}" dt="2026-05-09T12:15:47.522" v="716" actId="20577"/>
          <ac:spMkLst>
            <pc:docMk/>
            <pc:sldMk cId="4034278162" sldId="586"/>
            <ac:spMk id="25" creationId="{0BBCDEED-09D8-8B0E-D798-37FFEDDD0AA2}"/>
          </ac:spMkLst>
        </pc:spChg>
        <pc:spChg chg="del mod">
          <ac:chgData name="Marco Hauser" userId="8cbafc7f-6236-4d5b-9bff-c42e39678551" providerId="ADAL" clId="{B4A01F91-8DFF-42FC-B6D6-DFA4F89DE467}" dt="2026-05-12T04:53:46.892" v="1905" actId="478"/>
          <ac:spMkLst>
            <pc:docMk/>
            <pc:sldMk cId="4034278162" sldId="586"/>
            <ac:spMk id="28" creationId="{4F27A1EB-1FCB-43C8-A3A6-63134FBABAE9}"/>
          </ac:spMkLst>
        </pc:spChg>
        <pc:picChg chg="add mod topLvl">
          <ac:chgData name="Marco Hauser" userId="8cbafc7f-6236-4d5b-9bff-c42e39678551" providerId="ADAL" clId="{B4A01F91-8DFF-42FC-B6D6-DFA4F89DE467}" dt="2026-05-12T04:53:56.561" v="1907" actId="1076"/>
          <ac:picMkLst>
            <pc:docMk/>
            <pc:sldMk cId="4034278162" sldId="586"/>
            <ac:picMk id="3" creationId="{519EA77D-7EB6-E55D-0171-8F8A3A24B691}"/>
          </ac:picMkLst>
        </pc:picChg>
        <pc:picChg chg="add mod topLvl">
          <ac:chgData name="Marco Hauser" userId="8cbafc7f-6236-4d5b-9bff-c42e39678551" providerId="ADAL" clId="{B4A01F91-8DFF-42FC-B6D6-DFA4F89DE467}" dt="2026-05-12T04:54:03.439" v="1910" actId="1076"/>
          <ac:picMkLst>
            <pc:docMk/>
            <pc:sldMk cId="4034278162" sldId="586"/>
            <ac:picMk id="11" creationId="{9549D96F-0C51-F25B-A2FF-FCDB9248E0C1}"/>
          </ac:picMkLst>
        </pc:picChg>
        <pc:picChg chg="add mod">
          <ac:chgData name="Marco Hauser" userId="8cbafc7f-6236-4d5b-9bff-c42e39678551" providerId="ADAL" clId="{B4A01F91-8DFF-42FC-B6D6-DFA4F89DE467}" dt="2026-05-12T04:54:22.439" v="1916" actId="1076"/>
          <ac:picMkLst>
            <pc:docMk/>
            <pc:sldMk cId="4034278162" sldId="586"/>
            <ac:picMk id="18" creationId="{95C3F445-B7C1-4864-A7E7-4ACD94276306}"/>
          </ac:picMkLst>
        </pc:picChg>
        <pc:picChg chg="del mod">
          <ac:chgData name="Marco Hauser" userId="8cbafc7f-6236-4d5b-9bff-c42e39678551" providerId="ADAL" clId="{B4A01F91-8DFF-42FC-B6D6-DFA4F89DE467}" dt="2026-05-12T04:53:44.848" v="1903" actId="478"/>
          <ac:picMkLst>
            <pc:docMk/>
            <pc:sldMk cId="4034278162" sldId="586"/>
            <ac:picMk id="22" creationId="{76682DB6-2B43-41CF-8D19-A02ECE345FB6}"/>
          </ac:picMkLst>
        </pc:picChg>
      </pc:sldChg>
      <pc:sldChg chg="del">
        <pc:chgData name="Marco Hauser" userId="8cbafc7f-6236-4d5b-9bff-c42e39678551" providerId="ADAL" clId="{B4A01F91-8DFF-42FC-B6D6-DFA4F89DE467}" dt="2026-05-12T04:34:53.676" v="1568" actId="47"/>
        <pc:sldMkLst>
          <pc:docMk/>
          <pc:sldMk cId="3742868667" sldId="588"/>
        </pc:sldMkLst>
      </pc:sldChg>
      <pc:sldChg chg="addSp delSp modSp mod ord">
        <pc:chgData name="Marco Hauser" userId="8cbafc7f-6236-4d5b-9bff-c42e39678551" providerId="ADAL" clId="{B4A01F91-8DFF-42FC-B6D6-DFA4F89DE467}" dt="2026-05-12T04:48:06.535" v="1869" actId="478"/>
        <pc:sldMkLst>
          <pc:docMk/>
          <pc:sldMk cId="2721829509" sldId="589"/>
        </pc:sldMkLst>
        <pc:spChg chg="del">
          <ac:chgData name="Marco Hauser" userId="8cbafc7f-6236-4d5b-9bff-c42e39678551" providerId="ADAL" clId="{B4A01F91-8DFF-42FC-B6D6-DFA4F89DE467}" dt="2026-05-12T04:36:23.849" v="1598" actId="478"/>
          <ac:spMkLst>
            <pc:docMk/>
            <pc:sldMk cId="2721829509" sldId="589"/>
            <ac:spMk id="3" creationId="{D7734492-E7F4-4F14-BD49-341D6255F74B}"/>
          </ac:spMkLst>
        </pc:spChg>
        <pc:spChg chg="mod">
          <ac:chgData name="Marco Hauser" userId="8cbafc7f-6236-4d5b-9bff-c42e39678551" providerId="ADAL" clId="{B4A01F91-8DFF-42FC-B6D6-DFA4F89DE467}" dt="2026-05-12T04:36:35.385" v="1599" actId="20577"/>
          <ac:spMkLst>
            <pc:docMk/>
            <pc:sldMk cId="2721829509" sldId="589"/>
            <ac:spMk id="4" creationId="{9332B216-468C-4159-8623-6D407AC5FB1C}"/>
          </ac:spMkLst>
        </pc:spChg>
        <pc:spChg chg="del">
          <ac:chgData name="Marco Hauser" userId="8cbafc7f-6236-4d5b-9bff-c42e39678551" providerId="ADAL" clId="{B4A01F91-8DFF-42FC-B6D6-DFA4F89DE467}" dt="2026-05-12T04:48:06.535" v="1869" actId="478"/>
          <ac:spMkLst>
            <pc:docMk/>
            <pc:sldMk cId="2721829509" sldId="589"/>
            <ac:spMk id="6" creationId="{3096C273-F8EA-488E-BA5E-87C49006A65C}"/>
          </ac:spMkLst>
        </pc:spChg>
        <pc:spChg chg="add mod">
          <ac:chgData name="Marco Hauser" userId="8cbafc7f-6236-4d5b-9bff-c42e39678551" providerId="ADAL" clId="{B4A01F91-8DFF-42FC-B6D6-DFA4F89DE467}" dt="2026-05-12T04:37:26.578" v="1652" actId="20577"/>
          <ac:spMkLst>
            <pc:docMk/>
            <pc:sldMk cId="2721829509" sldId="589"/>
            <ac:spMk id="9" creationId="{9D39CADF-4487-668C-D716-9A88932EE8EB}"/>
          </ac:spMkLst>
        </pc:spChg>
        <pc:grpChg chg="mod">
          <ac:chgData name="Marco Hauser" userId="8cbafc7f-6236-4d5b-9bff-c42e39678551" providerId="ADAL" clId="{B4A01F91-8DFF-42FC-B6D6-DFA4F89DE467}" dt="2026-05-12T04:36:43.450" v="1601" actId="1076"/>
          <ac:grpSpMkLst>
            <pc:docMk/>
            <pc:sldMk cId="2721829509" sldId="589"/>
            <ac:grpSpMk id="18" creationId="{ACE78D71-6425-45FD-97D8-4801742EA3D8}"/>
          </ac:grpSpMkLst>
        </pc:grpChg>
        <pc:picChg chg="add mod">
          <ac:chgData name="Marco Hauser" userId="8cbafc7f-6236-4d5b-9bff-c42e39678551" providerId="ADAL" clId="{B4A01F91-8DFF-42FC-B6D6-DFA4F89DE467}" dt="2026-05-12T04:31:31.524" v="1553" actId="1076"/>
          <ac:picMkLst>
            <pc:docMk/>
            <pc:sldMk cId="2721829509" sldId="589"/>
            <ac:picMk id="7" creationId="{693AD8CD-920C-6A55-54A8-0348F3B57437}"/>
          </ac:picMkLst>
        </pc:picChg>
        <pc:picChg chg="add mod">
          <ac:chgData name="Marco Hauser" userId="8cbafc7f-6236-4d5b-9bff-c42e39678551" providerId="ADAL" clId="{B4A01F91-8DFF-42FC-B6D6-DFA4F89DE467}" dt="2026-05-12T04:31:54.305" v="1556" actId="1076"/>
          <ac:picMkLst>
            <pc:docMk/>
            <pc:sldMk cId="2721829509" sldId="589"/>
            <ac:picMk id="20" creationId="{7A22E90E-BA87-6B2C-8E19-4DA1FD41C657}"/>
          </ac:picMkLst>
        </pc:picChg>
        <pc:picChg chg="add mod modCrop">
          <ac:chgData name="Marco Hauser" userId="8cbafc7f-6236-4d5b-9bff-c42e39678551" providerId="ADAL" clId="{B4A01F91-8DFF-42FC-B6D6-DFA4F89DE467}" dt="2026-05-12T04:32:07.699" v="1560" actId="14100"/>
          <ac:picMkLst>
            <pc:docMk/>
            <pc:sldMk cId="2721829509" sldId="589"/>
            <ac:picMk id="24" creationId="{863A2DB6-16B7-95DC-D49B-468A037BA4FA}"/>
          </ac:picMkLst>
        </pc:picChg>
        <pc:picChg chg="add mod modCrop">
          <ac:chgData name="Marco Hauser" userId="8cbafc7f-6236-4d5b-9bff-c42e39678551" providerId="ADAL" clId="{B4A01F91-8DFF-42FC-B6D6-DFA4F89DE467}" dt="2026-05-12T04:31:57.449" v="1557" actId="1076"/>
          <ac:picMkLst>
            <pc:docMk/>
            <pc:sldMk cId="2721829509" sldId="589"/>
            <ac:picMk id="26" creationId="{D74F484F-0081-7530-2E8B-A0587C3778A2}"/>
          </ac:picMkLst>
        </pc:picChg>
        <pc:picChg chg="mod">
          <ac:chgData name="Marco Hauser" userId="8cbafc7f-6236-4d5b-9bff-c42e39678551" providerId="ADAL" clId="{B4A01F91-8DFF-42FC-B6D6-DFA4F89DE467}" dt="2026-05-12T04:32:27.871" v="1562" actId="207"/>
          <ac:picMkLst>
            <pc:docMk/>
            <pc:sldMk cId="2721829509" sldId="589"/>
            <ac:picMk id="14354" creationId="{AB05193F-96E7-77EE-97FD-84509398B76F}"/>
          </ac:picMkLst>
        </pc:picChg>
        <pc:picChg chg="mod">
          <ac:chgData name="Marco Hauser" userId="8cbafc7f-6236-4d5b-9bff-c42e39678551" providerId="ADAL" clId="{B4A01F91-8DFF-42FC-B6D6-DFA4F89DE467}" dt="2026-05-12T04:32:39.714" v="1564" actId="207"/>
          <ac:picMkLst>
            <pc:docMk/>
            <pc:sldMk cId="2721829509" sldId="589"/>
            <ac:picMk id="14355" creationId="{665DCA2C-D4F6-6293-DC54-A5A5A3B0B827}"/>
          </ac:picMkLst>
        </pc:picChg>
        <pc:picChg chg="mod">
          <ac:chgData name="Marco Hauser" userId="8cbafc7f-6236-4d5b-9bff-c42e39678551" providerId="ADAL" clId="{B4A01F91-8DFF-42FC-B6D6-DFA4F89DE467}" dt="2026-05-12T04:32:39.714" v="1564" actId="207"/>
          <ac:picMkLst>
            <pc:docMk/>
            <pc:sldMk cId="2721829509" sldId="589"/>
            <ac:picMk id="14357" creationId="{8ED269DB-228B-2156-A80C-13673BDCB930}"/>
          </ac:picMkLst>
        </pc:picChg>
        <pc:picChg chg="mod">
          <ac:chgData name="Marco Hauser" userId="8cbafc7f-6236-4d5b-9bff-c42e39678551" providerId="ADAL" clId="{B4A01F91-8DFF-42FC-B6D6-DFA4F89DE467}" dt="2026-05-12T04:32:27.871" v="1562" actId="207"/>
          <ac:picMkLst>
            <pc:docMk/>
            <pc:sldMk cId="2721829509" sldId="589"/>
            <ac:picMk id="14358" creationId="{40457AA6-120F-2DB0-E4B1-C6E0BE3E3FC6}"/>
          </ac:picMkLst>
        </pc:picChg>
        <pc:picChg chg="mod">
          <ac:chgData name="Marco Hauser" userId="8cbafc7f-6236-4d5b-9bff-c42e39678551" providerId="ADAL" clId="{B4A01F91-8DFF-42FC-B6D6-DFA4F89DE467}" dt="2026-05-12T04:32:27.871" v="1562" actId="207"/>
          <ac:picMkLst>
            <pc:docMk/>
            <pc:sldMk cId="2721829509" sldId="589"/>
            <ac:picMk id="14359" creationId="{CAD979FD-0A2D-2F9B-0394-A745CC19498E}"/>
          </ac:picMkLst>
        </pc:picChg>
        <pc:picChg chg="mod">
          <ac:chgData name="Marco Hauser" userId="8cbafc7f-6236-4d5b-9bff-c42e39678551" providerId="ADAL" clId="{B4A01F91-8DFF-42FC-B6D6-DFA4F89DE467}" dt="2026-05-12T04:32:39.714" v="1564" actId="207"/>
          <ac:picMkLst>
            <pc:docMk/>
            <pc:sldMk cId="2721829509" sldId="589"/>
            <ac:picMk id="14360" creationId="{15E01441-2EF7-2AAF-0D36-9EEF6CF01A5E}"/>
          </ac:picMkLst>
        </pc:picChg>
        <pc:picChg chg="mod">
          <ac:chgData name="Marco Hauser" userId="8cbafc7f-6236-4d5b-9bff-c42e39678551" providerId="ADAL" clId="{B4A01F91-8DFF-42FC-B6D6-DFA4F89DE467}" dt="2026-05-12T04:32:27.871" v="1562" actId="207"/>
          <ac:picMkLst>
            <pc:docMk/>
            <pc:sldMk cId="2721829509" sldId="589"/>
            <ac:picMk id="14361" creationId="{45A8483C-7C0A-5B01-BDDE-E6050A3AD022}"/>
          </ac:picMkLst>
        </pc:picChg>
        <pc:picChg chg="mod">
          <ac:chgData name="Marco Hauser" userId="8cbafc7f-6236-4d5b-9bff-c42e39678551" providerId="ADAL" clId="{B4A01F91-8DFF-42FC-B6D6-DFA4F89DE467}" dt="2026-05-12T04:32:27.871" v="1562" actId="207"/>
          <ac:picMkLst>
            <pc:docMk/>
            <pc:sldMk cId="2721829509" sldId="589"/>
            <ac:picMk id="14362" creationId="{CA886CCC-4A0E-D34E-233A-5C442D22B1FA}"/>
          </ac:picMkLst>
        </pc:picChg>
        <pc:picChg chg="mod">
          <ac:chgData name="Marco Hauser" userId="8cbafc7f-6236-4d5b-9bff-c42e39678551" providerId="ADAL" clId="{B4A01F91-8DFF-42FC-B6D6-DFA4F89DE467}" dt="2026-05-12T04:32:39.714" v="1564" actId="207"/>
          <ac:picMkLst>
            <pc:docMk/>
            <pc:sldMk cId="2721829509" sldId="589"/>
            <ac:picMk id="14363" creationId="{EDD63A88-52C2-8586-2780-CB1A9389D276}"/>
          </ac:picMkLst>
        </pc:picChg>
        <pc:picChg chg="mod">
          <ac:chgData name="Marco Hauser" userId="8cbafc7f-6236-4d5b-9bff-c42e39678551" providerId="ADAL" clId="{B4A01F91-8DFF-42FC-B6D6-DFA4F89DE467}" dt="2026-05-09T12:49:02.473" v="808" actId="164"/>
          <ac:picMkLst>
            <pc:docMk/>
            <pc:sldMk cId="2721829509" sldId="589"/>
            <ac:picMk id="14364" creationId="{ACB0A919-B651-012D-3365-FA45A7AFDF02}"/>
          </ac:picMkLst>
        </pc:picChg>
        <pc:picChg chg="mod">
          <ac:chgData name="Marco Hauser" userId="8cbafc7f-6236-4d5b-9bff-c42e39678551" providerId="ADAL" clId="{B4A01F91-8DFF-42FC-B6D6-DFA4F89DE467}" dt="2026-05-12T04:32:39.714" v="1564" actId="207"/>
          <ac:picMkLst>
            <pc:docMk/>
            <pc:sldMk cId="2721829509" sldId="589"/>
            <ac:picMk id="14366" creationId="{99F15E09-9284-F2F3-D6CF-5CB0EE6BFEC7}"/>
          </ac:picMkLst>
        </pc:picChg>
        <pc:picChg chg="mod">
          <ac:chgData name="Marco Hauser" userId="8cbafc7f-6236-4d5b-9bff-c42e39678551" providerId="ADAL" clId="{B4A01F91-8DFF-42FC-B6D6-DFA4F89DE467}" dt="2026-05-12T04:32:39.714" v="1564" actId="207"/>
          <ac:picMkLst>
            <pc:docMk/>
            <pc:sldMk cId="2721829509" sldId="589"/>
            <ac:picMk id="14367" creationId="{C3FC56F3-5357-F902-55FD-B8F282710360}"/>
          </ac:picMkLst>
        </pc:picChg>
        <pc:picChg chg="mod">
          <ac:chgData name="Marco Hauser" userId="8cbafc7f-6236-4d5b-9bff-c42e39678551" providerId="ADAL" clId="{B4A01F91-8DFF-42FC-B6D6-DFA4F89DE467}" dt="2026-05-12T04:32:39.714" v="1564" actId="207"/>
          <ac:picMkLst>
            <pc:docMk/>
            <pc:sldMk cId="2721829509" sldId="589"/>
            <ac:picMk id="14368" creationId="{7BE6C677-241C-28FF-2D84-F4FC33435507}"/>
          </ac:picMkLst>
        </pc:picChg>
        <pc:picChg chg="mod">
          <ac:chgData name="Marco Hauser" userId="8cbafc7f-6236-4d5b-9bff-c42e39678551" providerId="ADAL" clId="{B4A01F91-8DFF-42FC-B6D6-DFA4F89DE467}" dt="2026-05-12T04:32:27.871" v="1562" actId="207"/>
          <ac:picMkLst>
            <pc:docMk/>
            <pc:sldMk cId="2721829509" sldId="589"/>
            <ac:picMk id="14381" creationId="{A15B8967-7A4B-C980-5A6B-DE76B88D4829}"/>
          </ac:picMkLst>
        </pc:picChg>
        <pc:picChg chg="mod">
          <ac:chgData name="Marco Hauser" userId="8cbafc7f-6236-4d5b-9bff-c42e39678551" providerId="ADAL" clId="{B4A01F91-8DFF-42FC-B6D6-DFA4F89DE467}" dt="2026-05-12T04:32:39.714" v="1564" actId="207"/>
          <ac:picMkLst>
            <pc:docMk/>
            <pc:sldMk cId="2721829509" sldId="589"/>
            <ac:picMk id="14382" creationId="{4A7B1E4E-930F-505E-B12F-F17CE2C0D530}"/>
          </ac:picMkLst>
        </pc:picChg>
        <pc:picChg chg="mod">
          <ac:chgData name="Marco Hauser" userId="8cbafc7f-6236-4d5b-9bff-c42e39678551" providerId="ADAL" clId="{B4A01F91-8DFF-42FC-B6D6-DFA4F89DE467}" dt="2026-05-12T04:32:39.714" v="1564" actId="207"/>
          <ac:picMkLst>
            <pc:docMk/>
            <pc:sldMk cId="2721829509" sldId="589"/>
            <ac:picMk id="14383" creationId="{62FAA867-2BD7-B185-9948-A3AAC5F7AA1B}"/>
          </ac:picMkLst>
        </pc:picChg>
        <pc:picChg chg="mod">
          <ac:chgData name="Marco Hauser" userId="8cbafc7f-6236-4d5b-9bff-c42e39678551" providerId="ADAL" clId="{B4A01F91-8DFF-42FC-B6D6-DFA4F89DE467}" dt="2026-05-12T04:32:39.714" v="1564" actId="207"/>
          <ac:picMkLst>
            <pc:docMk/>
            <pc:sldMk cId="2721829509" sldId="589"/>
            <ac:picMk id="14385" creationId="{01BD9EAB-1796-5BDA-41C8-F8617D56A84C}"/>
          </ac:picMkLst>
        </pc:picChg>
      </pc:sldChg>
      <pc:sldChg chg="delSp modSp new mod ord">
        <pc:chgData name="Marco Hauser" userId="8cbafc7f-6236-4d5b-9bff-c42e39678551" providerId="ADAL" clId="{B4A01F91-8DFF-42FC-B6D6-DFA4F89DE467}" dt="2026-05-12T04:47:48.780" v="1867" actId="478"/>
        <pc:sldMkLst>
          <pc:docMk/>
          <pc:sldMk cId="3753227625" sldId="590"/>
        </pc:sldMkLst>
        <pc:spChg chg="mod">
          <ac:chgData name="Marco Hauser" userId="8cbafc7f-6236-4d5b-9bff-c42e39678551" providerId="ADAL" clId="{B4A01F91-8DFF-42FC-B6D6-DFA4F89DE467}" dt="2026-05-12T03:55:32.804" v="908" actId="122"/>
          <ac:spMkLst>
            <pc:docMk/>
            <pc:sldMk cId="3753227625" sldId="590"/>
            <ac:spMk id="2" creationId="{6E80A2E6-407F-8598-5F99-F7BA0BA89757}"/>
          </ac:spMkLst>
        </pc:spChg>
        <pc:spChg chg="del">
          <ac:chgData name="Marco Hauser" userId="8cbafc7f-6236-4d5b-9bff-c42e39678551" providerId="ADAL" clId="{B4A01F91-8DFF-42FC-B6D6-DFA4F89DE467}" dt="2026-05-12T03:55:24.487" v="907" actId="478"/>
          <ac:spMkLst>
            <pc:docMk/>
            <pc:sldMk cId="3753227625" sldId="590"/>
            <ac:spMk id="3" creationId="{4BDC1B9C-7E51-2183-FE63-E1336BA60AA4}"/>
          </ac:spMkLst>
        </pc:spChg>
        <pc:spChg chg="del">
          <ac:chgData name="Marco Hauser" userId="8cbafc7f-6236-4d5b-9bff-c42e39678551" providerId="ADAL" clId="{B4A01F91-8DFF-42FC-B6D6-DFA4F89DE467}" dt="2026-05-12T03:55:23.393" v="906" actId="478"/>
          <ac:spMkLst>
            <pc:docMk/>
            <pc:sldMk cId="3753227625" sldId="590"/>
            <ac:spMk id="4" creationId="{474A07C9-E26B-A5F2-683B-7F00A53397A0}"/>
          </ac:spMkLst>
        </pc:spChg>
        <pc:spChg chg="del">
          <ac:chgData name="Marco Hauser" userId="8cbafc7f-6236-4d5b-9bff-c42e39678551" providerId="ADAL" clId="{B4A01F91-8DFF-42FC-B6D6-DFA4F89DE467}" dt="2026-05-12T04:47:48.780" v="1867" actId="478"/>
          <ac:spMkLst>
            <pc:docMk/>
            <pc:sldMk cId="3753227625" sldId="590"/>
            <ac:spMk id="6" creationId="{77B61AD1-7B8F-5FE8-301D-E8A7A1D3C673}"/>
          </ac:spMkLst>
        </pc:spChg>
      </pc:sldChg>
      <pc:sldChg chg="addSp delSp modSp add mod ord modAnim">
        <pc:chgData name="Marco Hauser" userId="8cbafc7f-6236-4d5b-9bff-c42e39678551" providerId="ADAL" clId="{B4A01F91-8DFF-42FC-B6D6-DFA4F89DE467}" dt="2026-05-12T04:19:56.248" v="1269" actId="20577"/>
        <pc:sldMkLst>
          <pc:docMk/>
          <pc:sldMk cId="539004750" sldId="591"/>
        </pc:sldMkLst>
        <pc:spChg chg="add del mod">
          <ac:chgData name="Marco Hauser" userId="8cbafc7f-6236-4d5b-9bff-c42e39678551" providerId="ADAL" clId="{B4A01F91-8DFF-42FC-B6D6-DFA4F89DE467}" dt="2026-05-12T04:19:37.167" v="1267" actId="478"/>
          <ac:spMkLst>
            <pc:docMk/>
            <pc:sldMk cId="539004750" sldId="591"/>
            <ac:spMk id="3" creationId="{D42C6D79-E439-276A-E70C-1E4F6CB0C718}"/>
          </ac:spMkLst>
        </pc:spChg>
        <pc:spChg chg="add mod">
          <ac:chgData name="Marco Hauser" userId="8cbafc7f-6236-4d5b-9bff-c42e39678551" providerId="ADAL" clId="{B4A01F91-8DFF-42FC-B6D6-DFA4F89DE467}" dt="2026-05-12T04:19:35.071" v="1266"/>
          <ac:spMkLst>
            <pc:docMk/>
            <pc:sldMk cId="539004750" sldId="591"/>
            <ac:spMk id="4" creationId="{45DFCBB0-6D1F-9102-D2FE-BD93CF429950}"/>
          </ac:spMkLst>
        </pc:spChg>
        <pc:spChg chg="del mod">
          <ac:chgData name="Marco Hauser" userId="8cbafc7f-6236-4d5b-9bff-c42e39678551" providerId="ADAL" clId="{B4A01F91-8DFF-42FC-B6D6-DFA4F89DE467}" dt="2026-05-12T04:19:13.996" v="1262" actId="478"/>
          <ac:spMkLst>
            <pc:docMk/>
            <pc:sldMk cId="539004750" sldId="591"/>
            <ac:spMk id="5" creationId="{E55EC901-61AD-8FE1-A6D9-FCD101B26FDD}"/>
          </ac:spMkLst>
        </pc:spChg>
        <pc:spChg chg="mod">
          <ac:chgData name="Marco Hauser" userId="8cbafc7f-6236-4d5b-9bff-c42e39678551" providerId="ADAL" clId="{B4A01F91-8DFF-42FC-B6D6-DFA4F89DE467}" dt="2026-05-12T04:16:53.843" v="1183" actId="1076"/>
          <ac:spMkLst>
            <pc:docMk/>
            <pc:sldMk cId="539004750" sldId="591"/>
            <ac:spMk id="14" creationId="{BC391B47-1E51-F79A-7B77-C5B1A040A034}"/>
          </ac:spMkLst>
        </pc:spChg>
        <pc:spChg chg="mod">
          <ac:chgData name="Marco Hauser" userId="8cbafc7f-6236-4d5b-9bff-c42e39678551" providerId="ADAL" clId="{B4A01F91-8DFF-42FC-B6D6-DFA4F89DE467}" dt="2026-05-12T04:16:53.843" v="1183" actId="1076"/>
          <ac:spMkLst>
            <pc:docMk/>
            <pc:sldMk cId="539004750" sldId="591"/>
            <ac:spMk id="18" creationId="{8497AF39-1739-48D3-7742-BB81CB7E593F}"/>
          </ac:spMkLst>
        </pc:spChg>
        <pc:spChg chg="mod">
          <ac:chgData name="Marco Hauser" userId="8cbafc7f-6236-4d5b-9bff-c42e39678551" providerId="ADAL" clId="{B4A01F91-8DFF-42FC-B6D6-DFA4F89DE467}" dt="2026-05-12T04:16:53.843" v="1183" actId="1076"/>
          <ac:spMkLst>
            <pc:docMk/>
            <pc:sldMk cId="539004750" sldId="591"/>
            <ac:spMk id="28" creationId="{0EDA4BE6-89B0-D990-CB83-33DB6EA5735D}"/>
          </ac:spMkLst>
        </pc:spChg>
        <pc:spChg chg="mod">
          <ac:chgData name="Marco Hauser" userId="8cbafc7f-6236-4d5b-9bff-c42e39678551" providerId="ADAL" clId="{B4A01F91-8DFF-42FC-B6D6-DFA4F89DE467}" dt="2026-05-12T04:16:53.843" v="1183" actId="1076"/>
          <ac:spMkLst>
            <pc:docMk/>
            <pc:sldMk cId="539004750" sldId="591"/>
            <ac:spMk id="30" creationId="{E649040A-2250-7F04-90DB-C6D7AEF05326}"/>
          </ac:spMkLst>
        </pc:spChg>
        <pc:spChg chg="mod">
          <ac:chgData name="Marco Hauser" userId="8cbafc7f-6236-4d5b-9bff-c42e39678551" providerId="ADAL" clId="{B4A01F91-8DFF-42FC-B6D6-DFA4F89DE467}" dt="2026-05-12T04:16:53.843" v="1183" actId="1076"/>
          <ac:spMkLst>
            <pc:docMk/>
            <pc:sldMk cId="539004750" sldId="591"/>
            <ac:spMk id="41" creationId="{5322F432-BD1B-B4DD-37F5-D01C8919D1F6}"/>
          </ac:spMkLst>
        </pc:spChg>
        <pc:spChg chg="mod">
          <ac:chgData name="Marco Hauser" userId="8cbafc7f-6236-4d5b-9bff-c42e39678551" providerId="ADAL" clId="{B4A01F91-8DFF-42FC-B6D6-DFA4F89DE467}" dt="2026-05-12T04:16:53.843" v="1183" actId="1076"/>
          <ac:spMkLst>
            <pc:docMk/>
            <pc:sldMk cId="539004750" sldId="591"/>
            <ac:spMk id="42" creationId="{96ED1958-8AB1-D9B7-3A1B-184C987EDA89}"/>
          </ac:spMkLst>
        </pc:spChg>
        <pc:spChg chg="mod">
          <ac:chgData name="Marco Hauser" userId="8cbafc7f-6236-4d5b-9bff-c42e39678551" providerId="ADAL" clId="{B4A01F91-8DFF-42FC-B6D6-DFA4F89DE467}" dt="2026-05-12T04:16:53.843" v="1183" actId="1076"/>
          <ac:spMkLst>
            <pc:docMk/>
            <pc:sldMk cId="539004750" sldId="591"/>
            <ac:spMk id="43" creationId="{083F3395-D2D4-4FC0-E554-36A3C82EBEE2}"/>
          </ac:spMkLst>
        </pc:spChg>
        <pc:spChg chg="mod">
          <ac:chgData name="Marco Hauser" userId="8cbafc7f-6236-4d5b-9bff-c42e39678551" providerId="ADAL" clId="{B4A01F91-8DFF-42FC-B6D6-DFA4F89DE467}" dt="2026-05-12T04:16:53.843" v="1183" actId="1076"/>
          <ac:spMkLst>
            <pc:docMk/>
            <pc:sldMk cId="539004750" sldId="591"/>
            <ac:spMk id="58" creationId="{2A77E47E-E26A-982A-A937-BF3E35F8270D}"/>
          </ac:spMkLst>
        </pc:spChg>
        <pc:spChg chg="mod">
          <ac:chgData name="Marco Hauser" userId="8cbafc7f-6236-4d5b-9bff-c42e39678551" providerId="ADAL" clId="{B4A01F91-8DFF-42FC-B6D6-DFA4F89DE467}" dt="2026-05-12T04:16:57.774" v="1184" actId="1076"/>
          <ac:spMkLst>
            <pc:docMk/>
            <pc:sldMk cId="539004750" sldId="591"/>
            <ac:spMk id="68" creationId="{8508656A-94F0-42FF-27BA-26A6D1AB0F25}"/>
          </ac:spMkLst>
        </pc:spChg>
        <pc:spChg chg="mod">
          <ac:chgData name="Marco Hauser" userId="8cbafc7f-6236-4d5b-9bff-c42e39678551" providerId="ADAL" clId="{B4A01F91-8DFF-42FC-B6D6-DFA4F89DE467}" dt="2026-05-12T04:16:57.774" v="1184" actId="1076"/>
          <ac:spMkLst>
            <pc:docMk/>
            <pc:sldMk cId="539004750" sldId="591"/>
            <ac:spMk id="69" creationId="{AE5DA207-7A6B-7D5D-735C-6C16F4B66234}"/>
          </ac:spMkLst>
        </pc:spChg>
        <pc:spChg chg="mod">
          <ac:chgData name="Marco Hauser" userId="8cbafc7f-6236-4d5b-9bff-c42e39678551" providerId="ADAL" clId="{B4A01F91-8DFF-42FC-B6D6-DFA4F89DE467}" dt="2026-05-12T04:16:57.774" v="1184" actId="1076"/>
          <ac:spMkLst>
            <pc:docMk/>
            <pc:sldMk cId="539004750" sldId="591"/>
            <ac:spMk id="70" creationId="{64E24C64-5DCF-6E0C-39B8-3946FFD5D608}"/>
          </ac:spMkLst>
        </pc:spChg>
        <pc:spChg chg="mod">
          <ac:chgData name="Marco Hauser" userId="8cbafc7f-6236-4d5b-9bff-c42e39678551" providerId="ADAL" clId="{B4A01F91-8DFF-42FC-B6D6-DFA4F89DE467}" dt="2026-05-12T04:16:57.774" v="1184" actId="1076"/>
          <ac:spMkLst>
            <pc:docMk/>
            <pc:sldMk cId="539004750" sldId="591"/>
            <ac:spMk id="71" creationId="{56622560-EEA7-793A-6ED7-28637D3FEBC7}"/>
          </ac:spMkLst>
        </pc:spChg>
        <pc:spChg chg="mod">
          <ac:chgData name="Marco Hauser" userId="8cbafc7f-6236-4d5b-9bff-c42e39678551" providerId="ADAL" clId="{B4A01F91-8DFF-42FC-B6D6-DFA4F89DE467}" dt="2026-05-12T04:16:57.774" v="1184" actId="1076"/>
          <ac:spMkLst>
            <pc:docMk/>
            <pc:sldMk cId="539004750" sldId="591"/>
            <ac:spMk id="72" creationId="{77C6FBE6-942D-99B5-8D2E-93266BFB2AC8}"/>
          </ac:spMkLst>
        </pc:spChg>
        <pc:spChg chg="mod">
          <ac:chgData name="Marco Hauser" userId="8cbafc7f-6236-4d5b-9bff-c42e39678551" providerId="ADAL" clId="{B4A01F91-8DFF-42FC-B6D6-DFA4F89DE467}" dt="2026-05-12T04:16:57.774" v="1184" actId="1076"/>
          <ac:spMkLst>
            <pc:docMk/>
            <pc:sldMk cId="539004750" sldId="591"/>
            <ac:spMk id="73" creationId="{21CCACDD-9198-76D0-B1C5-78A8A358130B}"/>
          </ac:spMkLst>
        </pc:spChg>
        <pc:spChg chg="mod">
          <ac:chgData name="Marco Hauser" userId="8cbafc7f-6236-4d5b-9bff-c42e39678551" providerId="ADAL" clId="{B4A01F91-8DFF-42FC-B6D6-DFA4F89DE467}" dt="2026-05-12T04:16:57.774" v="1184" actId="1076"/>
          <ac:spMkLst>
            <pc:docMk/>
            <pc:sldMk cId="539004750" sldId="591"/>
            <ac:spMk id="74" creationId="{379D4DB5-A72D-3AFC-1AC1-0E6B68C91D10}"/>
          </ac:spMkLst>
        </pc:spChg>
        <pc:spChg chg="mod">
          <ac:chgData name="Marco Hauser" userId="8cbafc7f-6236-4d5b-9bff-c42e39678551" providerId="ADAL" clId="{B4A01F91-8DFF-42FC-B6D6-DFA4F89DE467}" dt="2026-05-12T04:16:57.774" v="1184" actId="1076"/>
          <ac:spMkLst>
            <pc:docMk/>
            <pc:sldMk cId="539004750" sldId="591"/>
            <ac:spMk id="75" creationId="{413BB038-F717-F23D-2F37-F10D19BCEFE2}"/>
          </ac:spMkLst>
        </pc:spChg>
        <pc:spChg chg="mod">
          <ac:chgData name="Marco Hauser" userId="8cbafc7f-6236-4d5b-9bff-c42e39678551" providerId="ADAL" clId="{B4A01F91-8DFF-42FC-B6D6-DFA4F89DE467}" dt="2026-05-12T04:16:57.774" v="1184" actId="1076"/>
          <ac:spMkLst>
            <pc:docMk/>
            <pc:sldMk cId="539004750" sldId="591"/>
            <ac:spMk id="76" creationId="{E27CB591-8D5C-EEEE-1FD9-42F88CB3F876}"/>
          </ac:spMkLst>
        </pc:spChg>
        <pc:spChg chg="mod">
          <ac:chgData name="Marco Hauser" userId="8cbafc7f-6236-4d5b-9bff-c42e39678551" providerId="ADAL" clId="{B4A01F91-8DFF-42FC-B6D6-DFA4F89DE467}" dt="2026-05-12T04:16:53.843" v="1183" actId="1076"/>
          <ac:spMkLst>
            <pc:docMk/>
            <pc:sldMk cId="539004750" sldId="591"/>
            <ac:spMk id="80" creationId="{50F564BB-E2EE-E505-28C4-A75AAD3B1186}"/>
          </ac:spMkLst>
        </pc:spChg>
        <pc:spChg chg="mod">
          <ac:chgData name="Marco Hauser" userId="8cbafc7f-6236-4d5b-9bff-c42e39678551" providerId="ADAL" clId="{B4A01F91-8DFF-42FC-B6D6-DFA4F89DE467}" dt="2026-05-12T04:16:53.843" v="1183" actId="1076"/>
          <ac:spMkLst>
            <pc:docMk/>
            <pc:sldMk cId="539004750" sldId="591"/>
            <ac:spMk id="85" creationId="{31CA6A46-268A-32A1-02B7-A0EB88396D7C}"/>
          </ac:spMkLst>
        </pc:spChg>
        <pc:spChg chg="mod">
          <ac:chgData name="Marco Hauser" userId="8cbafc7f-6236-4d5b-9bff-c42e39678551" providerId="ADAL" clId="{B4A01F91-8DFF-42FC-B6D6-DFA4F89DE467}" dt="2026-05-12T04:19:56.248" v="1269" actId="20577"/>
          <ac:spMkLst>
            <pc:docMk/>
            <pc:sldMk cId="539004750" sldId="591"/>
            <ac:spMk id="88" creationId="{BC45E312-9087-FCF6-425F-EFECECC64A13}"/>
          </ac:spMkLst>
        </pc:spChg>
        <pc:grpChg chg="mod">
          <ac:chgData name="Marco Hauser" userId="8cbafc7f-6236-4d5b-9bff-c42e39678551" providerId="ADAL" clId="{B4A01F91-8DFF-42FC-B6D6-DFA4F89DE467}" dt="2026-05-12T04:16:57.774" v="1184" actId="1076"/>
          <ac:grpSpMkLst>
            <pc:docMk/>
            <pc:sldMk cId="539004750" sldId="591"/>
            <ac:grpSpMk id="67" creationId="{40363630-11B3-6D5E-E35F-CBBF8105C046}"/>
          </ac:grpSpMkLst>
        </pc:grpChg>
      </pc:sldChg>
      <pc:sldChg chg="delSp modSp add mod">
        <pc:chgData name="Marco Hauser" userId="8cbafc7f-6236-4d5b-9bff-c42e39678551" providerId="ADAL" clId="{B4A01F91-8DFF-42FC-B6D6-DFA4F89DE467}" dt="2026-05-12T04:06:01.211" v="1014" actId="1076"/>
        <pc:sldMkLst>
          <pc:docMk/>
          <pc:sldMk cId="3916128480" sldId="592"/>
        </pc:sldMkLst>
        <pc:picChg chg="del">
          <ac:chgData name="Marco Hauser" userId="8cbafc7f-6236-4d5b-9bff-c42e39678551" providerId="ADAL" clId="{B4A01F91-8DFF-42FC-B6D6-DFA4F89DE467}" dt="2026-05-12T04:05:43.796" v="1011" actId="478"/>
          <ac:picMkLst>
            <pc:docMk/>
            <pc:sldMk cId="3916128480" sldId="592"/>
            <ac:picMk id="3" creationId="{0A4C384A-2BBA-7714-40B5-A76EA6EDDECF}"/>
          </ac:picMkLst>
        </pc:picChg>
        <pc:picChg chg="del">
          <ac:chgData name="Marco Hauser" userId="8cbafc7f-6236-4d5b-9bff-c42e39678551" providerId="ADAL" clId="{B4A01F91-8DFF-42FC-B6D6-DFA4F89DE467}" dt="2026-05-12T04:05:42.051" v="1008" actId="478"/>
          <ac:picMkLst>
            <pc:docMk/>
            <pc:sldMk cId="3916128480" sldId="592"/>
            <ac:picMk id="5" creationId="{5D022CEA-1137-0D3B-25DE-BCA997D47948}"/>
          </ac:picMkLst>
        </pc:picChg>
        <pc:picChg chg="del">
          <ac:chgData name="Marco Hauser" userId="8cbafc7f-6236-4d5b-9bff-c42e39678551" providerId="ADAL" clId="{B4A01F91-8DFF-42FC-B6D6-DFA4F89DE467}" dt="2026-05-12T04:05:42.754" v="1009" actId="478"/>
          <ac:picMkLst>
            <pc:docMk/>
            <pc:sldMk cId="3916128480" sldId="592"/>
            <ac:picMk id="6" creationId="{83307ACD-A338-4E12-022C-1EF92773C0EA}"/>
          </ac:picMkLst>
        </pc:picChg>
        <pc:picChg chg="del">
          <ac:chgData name="Marco Hauser" userId="8cbafc7f-6236-4d5b-9bff-c42e39678551" providerId="ADAL" clId="{B4A01F91-8DFF-42FC-B6D6-DFA4F89DE467}" dt="2026-05-12T04:05:41.542" v="1007" actId="478"/>
          <ac:picMkLst>
            <pc:docMk/>
            <pc:sldMk cId="3916128480" sldId="592"/>
            <ac:picMk id="11" creationId="{CB9AF256-28F5-94BA-3F75-BCD2FD15EFFF}"/>
          </ac:picMkLst>
        </pc:picChg>
        <pc:picChg chg="del">
          <ac:chgData name="Marco Hauser" userId="8cbafc7f-6236-4d5b-9bff-c42e39678551" providerId="ADAL" clId="{B4A01F91-8DFF-42FC-B6D6-DFA4F89DE467}" dt="2026-05-12T04:05:43.257" v="1010" actId="478"/>
          <ac:picMkLst>
            <pc:docMk/>
            <pc:sldMk cId="3916128480" sldId="592"/>
            <ac:picMk id="12" creationId="{C894A4A9-E3AD-942D-4B45-98C7A761FC47}"/>
          </ac:picMkLst>
        </pc:picChg>
        <pc:picChg chg="mod">
          <ac:chgData name="Marco Hauser" userId="8cbafc7f-6236-4d5b-9bff-c42e39678551" providerId="ADAL" clId="{B4A01F91-8DFF-42FC-B6D6-DFA4F89DE467}" dt="2026-05-12T04:06:01.211" v="1014" actId="1076"/>
          <ac:picMkLst>
            <pc:docMk/>
            <pc:sldMk cId="3916128480" sldId="592"/>
            <ac:picMk id="13" creationId="{A23FD924-8254-BFC1-165C-CD7453C8E243}"/>
          </ac:picMkLst>
        </pc:picChg>
      </pc:sldChg>
      <pc:sldChg chg="addSp delSp modSp add mod ord">
        <pc:chgData name="Marco Hauser" userId="8cbafc7f-6236-4d5b-9bff-c42e39678551" providerId="ADAL" clId="{B4A01F91-8DFF-42FC-B6D6-DFA4F89DE467}" dt="2026-05-12T05:04:42.788" v="2116" actId="20577"/>
        <pc:sldMkLst>
          <pc:docMk/>
          <pc:sldMk cId="1164248730" sldId="593"/>
        </pc:sldMkLst>
        <pc:spChg chg="add mod">
          <ac:chgData name="Marco Hauser" userId="8cbafc7f-6236-4d5b-9bff-c42e39678551" providerId="ADAL" clId="{B4A01F91-8DFF-42FC-B6D6-DFA4F89DE467}" dt="2026-05-12T04:41:41.796" v="1784" actId="255"/>
          <ac:spMkLst>
            <pc:docMk/>
            <pc:sldMk cId="1164248730" sldId="593"/>
            <ac:spMk id="7" creationId="{2FA87CAC-3EFB-EF45-F0A3-D2A8F73C055E}"/>
          </ac:spMkLst>
        </pc:spChg>
        <pc:spChg chg="mod">
          <ac:chgData name="Marco Hauser" userId="8cbafc7f-6236-4d5b-9bff-c42e39678551" providerId="ADAL" clId="{B4A01F91-8DFF-42FC-B6D6-DFA4F89DE467}" dt="2026-05-12T05:04:42.788" v="2116" actId="20577"/>
          <ac:spMkLst>
            <pc:docMk/>
            <pc:sldMk cId="1164248730" sldId="593"/>
            <ac:spMk id="17" creationId="{8D926106-E36D-45B7-F9D1-2992406C033F}"/>
          </ac:spMkLst>
        </pc:spChg>
        <pc:picChg chg="del">
          <ac:chgData name="Marco Hauser" userId="8cbafc7f-6236-4d5b-9bff-c42e39678551" providerId="ADAL" clId="{B4A01F91-8DFF-42FC-B6D6-DFA4F89DE467}" dt="2026-05-12T04:08:20.752" v="1050" actId="478"/>
          <ac:picMkLst>
            <pc:docMk/>
            <pc:sldMk cId="1164248730" sldId="593"/>
            <ac:picMk id="3" creationId="{B74305A9-7697-547F-778D-1FC6E138411A}"/>
          </ac:picMkLst>
        </pc:picChg>
        <pc:picChg chg="add mod">
          <ac:chgData name="Marco Hauser" userId="8cbafc7f-6236-4d5b-9bff-c42e39678551" providerId="ADAL" clId="{B4A01F91-8DFF-42FC-B6D6-DFA4F89DE467}" dt="2026-05-12T04:25:41.357" v="1426" actId="14100"/>
          <ac:picMkLst>
            <pc:docMk/>
            <pc:sldMk cId="1164248730" sldId="593"/>
            <ac:picMk id="4" creationId="{54F16EFD-614A-092B-1744-4FA2A0EF9E99}"/>
          </ac:picMkLst>
        </pc:picChg>
        <pc:picChg chg="del">
          <ac:chgData name="Marco Hauser" userId="8cbafc7f-6236-4d5b-9bff-c42e39678551" providerId="ADAL" clId="{B4A01F91-8DFF-42FC-B6D6-DFA4F89DE467}" dt="2026-05-12T04:08:16.748" v="1044" actId="478"/>
          <ac:picMkLst>
            <pc:docMk/>
            <pc:sldMk cId="1164248730" sldId="593"/>
            <ac:picMk id="5" creationId="{059448CC-89BD-7033-F529-66059A03D488}"/>
          </ac:picMkLst>
        </pc:picChg>
        <pc:picChg chg="del">
          <ac:chgData name="Marco Hauser" userId="8cbafc7f-6236-4d5b-9bff-c42e39678551" providerId="ADAL" clId="{B4A01F91-8DFF-42FC-B6D6-DFA4F89DE467}" dt="2026-05-12T04:08:19.145" v="1047" actId="478"/>
          <ac:picMkLst>
            <pc:docMk/>
            <pc:sldMk cId="1164248730" sldId="593"/>
            <ac:picMk id="6" creationId="{80DBBA3B-72F1-AFE7-5193-937BAC419A43}"/>
          </ac:picMkLst>
        </pc:picChg>
        <pc:picChg chg="del">
          <ac:chgData name="Marco Hauser" userId="8cbafc7f-6236-4d5b-9bff-c42e39678551" providerId="ADAL" clId="{B4A01F91-8DFF-42FC-B6D6-DFA4F89DE467}" dt="2026-05-12T04:08:17.217" v="1045" actId="478"/>
          <ac:picMkLst>
            <pc:docMk/>
            <pc:sldMk cId="1164248730" sldId="593"/>
            <ac:picMk id="11" creationId="{15AFE133-C62D-CCFF-FE63-181FDF7C1821}"/>
          </ac:picMkLst>
        </pc:picChg>
        <pc:picChg chg="del">
          <ac:chgData name="Marco Hauser" userId="8cbafc7f-6236-4d5b-9bff-c42e39678551" providerId="ADAL" clId="{B4A01F91-8DFF-42FC-B6D6-DFA4F89DE467}" dt="2026-05-12T04:08:20.227" v="1049" actId="478"/>
          <ac:picMkLst>
            <pc:docMk/>
            <pc:sldMk cId="1164248730" sldId="593"/>
            <ac:picMk id="12" creationId="{14A9C19C-BF8C-4661-3C35-89ADA1D578A5}"/>
          </ac:picMkLst>
        </pc:picChg>
        <pc:picChg chg="del">
          <ac:chgData name="Marco Hauser" userId="8cbafc7f-6236-4d5b-9bff-c42e39678551" providerId="ADAL" clId="{B4A01F91-8DFF-42FC-B6D6-DFA4F89DE467}" dt="2026-05-12T04:08:16.047" v="1043" actId="478"/>
          <ac:picMkLst>
            <pc:docMk/>
            <pc:sldMk cId="1164248730" sldId="593"/>
            <ac:picMk id="14" creationId="{B045C018-3130-8F9C-19A5-5D697474D8D4}"/>
          </ac:picMkLst>
        </pc:picChg>
        <pc:picChg chg="del">
          <ac:chgData name="Marco Hauser" userId="8cbafc7f-6236-4d5b-9bff-c42e39678551" providerId="ADAL" clId="{B4A01F91-8DFF-42FC-B6D6-DFA4F89DE467}" dt="2026-05-12T04:08:19.709" v="1048" actId="478"/>
          <ac:picMkLst>
            <pc:docMk/>
            <pc:sldMk cId="1164248730" sldId="593"/>
            <ac:picMk id="15" creationId="{B1047465-8FB4-9443-572F-C896D20DAA1F}"/>
          </ac:picMkLst>
        </pc:picChg>
        <pc:picChg chg="del">
          <ac:chgData name="Marco Hauser" userId="8cbafc7f-6236-4d5b-9bff-c42e39678551" providerId="ADAL" clId="{B4A01F91-8DFF-42FC-B6D6-DFA4F89DE467}" dt="2026-05-12T04:08:22.218" v="1051" actId="478"/>
          <ac:picMkLst>
            <pc:docMk/>
            <pc:sldMk cId="1164248730" sldId="593"/>
            <ac:picMk id="16" creationId="{3E8C20AE-297A-8CF8-A25E-EC65CE536609}"/>
          </ac:picMkLst>
        </pc:picChg>
      </pc:sldChg>
      <pc:sldChg chg="addSp delSp modSp add del mod">
        <pc:chgData name="Marco Hauser" userId="8cbafc7f-6236-4d5b-9bff-c42e39678551" providerId="ADAL" clId="{B4A01F91-8DFF-42FC-B6D6-DFA4F89DE467}" dt="2026-05-12T04:20:57.389" v="1291"/>
        <pc:sldMkLst>
          <pc:docMk/>
          <pc:sldMk cId="698922227" sldId="594"/>
        </pc:sldMkLst>
        <pc:spChg chg="mod">
          <ac:chgData name="Marco Hauser" userId="8cbafc7f-6236-4d5b-9bff-c42e39678551" providerId="ADAL" clId="{B4A01F91-8DFF-42FC-B6D6-DFA4F89DE467}" dt="2026-05-12T04:20:34.237" v="1273"/>
          <ac:spMkLst>
            <pc:docMk/>
            <pc:sldMk cId="698922227" sldId="594"/>
            <ac:spMk id="2" creationId="{00000000-0000-0000-0000-000000000000}"/>
          </ac:spMkLst>
        </pc:spChg>
        <pc:spChg chg="add del mod">
          <ac:chgData name="Marco Hauser" userId="8cbafc7f-6236-4d5b-9bff-c42e39678551" providerId="ADAL" clId="{B4A01F91-8DFF-42FC-B6D6-DFA4F89DE467}" dt="2026-05-12T04:20:56.999" v="1290" actId="20577"/>
          <ac:spMkLst>
            <pc:docMk/>
            <pc:sldMk cId="698922227" sldId="594"/>
            <ac:spMk id="8" creationId="{00000000-0000-0000-0000-000000000000}"/>
          </ac:spMkLst>
        </pc:spChg>
      </pc:sldChg>
      <pc:sldChg chg="addSp delSp modSp add mod">
        <pc:chgData name="Marco Hauser" userId="8cbafc7f-6236-4d5b-9bff-c42e39678551" providerId="ADAL" clId="{B4A01F91-8DFF-42FC-B6D6-DFA4F89DE467}" dt="2026-05-12T04:43:57.168" v="1866" actId="1076"/>
        <pc:sldMkLst>
          <pc:docMk/>
          <pc:sldMk cId="2046712891" sldId="594"/>
        </pc:sldMkLst>
        <pc:spChg chg="add mod">
          <ac:chgData name="Marco Hauser" userId="8cbafc7f-6236-4d5b-9bff-c42e39678551" providerId="ADAL" clId="{B4A01F91-8DFF-42FC-B6D6-DFA4F89DE467}" dt="2026-05-12T04:43:57.168" v="1866" actId="1076"/>
          <ac:spMkLst>
            <pc:docMk/>
            <pc:sldMk cId="2046712891" sldId="594"/>
            <ac:spMk id="7" creationId="{1560D24E-829A-FC02-7E7A-E7CB7062B5C1}"/>
          </ac:spMkLst>
        </pc:spChg>
        <pc:spChg chg="mod">
          <ac:chgData name="Marco Hauser" userId="8cbafc7f-6236-4d5b-9bff-c42e39678551" providerId="ADAL" clId="{B4A01F91-8DFF-42FC-B6D6-DFA4F89DE467}" dt="2026-05-12T04:24:55.011" v="1422" actId="20577"/>
          <ac:spMkLst>
            <pc:docMk/>
            <pc:sldMk cId="2046712891" sldId="594"/>
            <ac:spMk id="17" creationId="{7379DAC0-DCEB-111A-E066-5F190A0776F9}"/>
          </ac:spMkLst>
        </pc:spChg>
        <pc:spChg chg="del">
          <ac:chgData name="Marco Hauser" userId="8cbafc7f-6236-4d5b-9bff-c42e39678551" providerId="ADAL" clId="{B4A01F91-8DFF-42FC-B6D6-DFA4F89DE467}" dt="2026-05-12T04:24:14.146" v="1390" actId="478"/>
          <ac:spMkLst>
            <pc:docMk/>
            <pc:sldMk cId="2046712891" sldId="594"/>
            <ac:spMk id="18" creationId="{7AE97A61-2D62-0874-9FEE-E696277778DB}"/>
          </ac:spMkLst>
        </pc:spChg>
        <pc:spChg chg="add del mod">
          <ac:chgData name="Marco Hauser" userId="8cbafc7f-6236-4d5b-9bff-c42e39678551" providerId="ADAL" clId="{B4A01F91-8DFF-42FC-B6D6-DFA4F89DE467}" dt="2026-05-12T04:24:25.925" v="1393" actId="1076"/>
          <ac:spMkLst>
            <pc:docMk/>
            <pc:sldMk cId="2046712891" sldId="594"/>
            <ac:spMk id="19" creationId="{F6924EA7-6D0F-C5C8-0B1F-665331BF5479}"/>
          </ac:spMkLst>
        </pc:spChg>
        <pc:picChg chg="add mod">
          <ac:chgData name="Marco Hauser" userId="8cbafc7f-6236-4d5b-9bff-c42e39678551" providerId="ADAL" clId="{B4A01F91-8DFF-42FC-B6D6-DFA4F89DE467}" dt="2026-05-12T04:24:59.692" v="1423" actId="1076"/>
          <ac:picMkLst>
            <pc:docMk/>
            <pc:sldMk cId="2046712891" sldId="594"/>
            <ac:picMk id="4" creationId="{BC6EB482-3EC2-301B-0676-5A1EF2228B20}"/>
          </ac:picMkLst>
        </pc:picChg>
      </pc:sldChg>
      <pc:sldChg chg="addSp delSp modSp add mod">
        <pc:chgData name="Marco Hauser" userId="8cbafc7f-6236-4d5b-9bff-c42e39678551" providerId="ADAL" clId="{B4A01F91-8DFF-42FC-B6D6-DFA4F89DE467}" dt="2026-05-12T05:13:33.644" v="2258" actId="1076"/>
        <pc:sldMkLst>
          <pc:docMk/>
          <pc:sldMk cId="3725877504" sldId="595"/>
        </pc:sldMkLst>
        <pc:spChg chg="add mod">
          <ac:chgData name="Marco Hauser" userId="8cbafc7f-6236-4d5b-9bff-c42e39678551" providerId="ADAL" clId="{B4A01F91-8DFF-42FC-B6D6-DFA4F89DE467}" dt="2026-05-12T05:13:33.644" v="2258" actId="1076"/>
          <ac:spMkLst>
            <pc:docMk/>
            <pc:sldMk cId="3725877504" sldId="595"/>
            <ac:spMk id="6" creationId="{A8B1A1AE-082A-1E24-8546-D0251FD578F5}"/>
          </ac:spMkLst>
        </pc:spChg>
        <pc:spChg chg="mod">
          <ac:chgData name="Marco Hauser" userId="8cbafc7f-6236-4d5b-9bff-c42e39678551" providerId="ADAL" clId="{B4A01F91-8DFF-42FC-B6D6-DFA4F89DE467}" dt="2026-05-12T05:13:16.597" v="2256" actId="12"/>
          <ac:spMkLst>
            <pc:docMk/>
            <pc:sldMk cId="3725877504" sldId="595"/>
            <ac:spMk id="7" creationId="{C170ED52-D915-0E2F-FC62-344C9C25265E}"/>
          </ac:spMkLst>
        </pc:spChg>
        <pc:spChg chg="mod">
          <ac:chgData name="Marco Hauser" userId="8cbafc7f-6236-4d5b-9bff-c42e39678551" providerId="ADAL" clId="{B4A01F91-8DFF-42FC-B6D6-DFA4F89DE467}" dt="2026-05-12T04:41:20.373" v="1783" actId="108"/>
          <ac:spMkLst>
            <pc:docMk/>
            <pc:sldMk cId="3725877504" sldId="595"/>
            <ac:spMk id="17" creationId="{91AE4C21-8D99-43F9-D388-820D7B0D6309}"/>
          </ac:spMkLst>
        </pc:spChg>
        <pc:picChg chg="del">
          <ac:chgData name="Marco Hauser" userId="8cbafc7f-6236-4d5b-9bff-c42e39678551" providerId="ADAL" clId="{B4A01F91-8DFF-42FC-B6D6-DFA4F89DE467}" dt="2026-05-12T04:38:14.642" v="1659" actId="478"/>
          <ac:picMkLst>
            <pc:docMk/>
            <pc:sldMk cId="3725877504" sldId="595"/>
            <ac:picMk id="4" creationId="{BA6E0505-3D86-1BA4-97BA-1743CD1F8330}"/>
          </ac:picMkLst>
        </pc:picChg>
        <pc:picChg chg="add mod">
          <ac:chgData name="Marco Hauser" userId="8cbafc7f-6236-4d5b-9bff-c42e39678551" providerId="ADAL" clId="{B4A01F91-8DFF-42FC-B6D6-DFA4F89DE467}" dt="2026-05-12T05:05:57.476" v="2117" actId="14100"/>
          <ac:picMkLst>
            <pc:docMk/>
            <pc:sldMk cId="3725877504" sldId="595"/>
            <ac:picMk id="5" creationId="{E48AAB33-675A-2095-DE58-B247E626E562}"/>
          </ac:picMkLst>
        </pc:picChg>
        <pc:picChg chg="add mod">
          <ac:chgData name="Marco Hauser" userId="8cbafc7f-6236-4d5b-9bff-c42e39678551" providerId="ADAL" clId="{B4A01F91-8DFF-42FC-B6D6-DFA4F89DE467}" dt="2026-05-12T05:06:52.374" v="2151" actId="1076"/>
          <ac:picMkLst>
            <pc:docMk/>
            <pc:sldMk cId="3725877504" sldId="595"/>
            <ac:picMk id="1026" creationId="{F4D0BD6B-AE30-113A-F03A-98E332DB0C85}"/>
          </ac:picMkLst>
        </pc:picChg>
      </pc:sldChg>
      <pc:sldChg chg="addSp delSp modSp add mod">
        <pc:chgData name="Marco Hauser" userId="8cbafc7f-6236-4d5b-9bff-c42e39678551" providerId="ADAL" clId="{B4A01F91-8DFF-42FC-B6D6-DFA4F89DE467}" dt="2026-05-12T04:56:20.624" v="2037" actId="20577"/>
        <pc:sldMkLst>
          <pc:docMk/>
          <pc:sldMk cId="2663674905" sldId="596"/>
        </pc:sldMkLst>
        <pc:spChg chg="del">
          <ac:chgData name="Marco Hauser" userId="8cbafc7f-6236-4d5b-9bff-c42e39678551" providerId="ADAL" clId="{B4A01F91-8DFF-42FC-B6D6-DFA4F89DE467}" dt="2026-05-12T04:54:27.913" v="1917" actId="478"/>
          <ac:spMkLst>
            <pc:docMk/>
            <pc:sldMk cId="2663674905" sldId="596"/>
            <ac:spMk id="2" creationId="{F1440527-B27B-525B-662A-1C977B2A245D}"/>
          </ac:spMkLst>
        </pc:spChg>
        <pc:spChg chg="del">
          <ac:chgData name="Marco Hauser" userId="8cbafc7f-6236-4d5b-9bff-c42e39678551" providerId="ADAL" clId="{B4A01F91-8DFF-42FC-B6D6-DFA4F89DE467}" dt="2026-05-12T04:54:36.776" v="1925" actId="478"/>
          <ac:spMkLst>
            <pc:docMk/>
            <pc:sldMk cId="2663674905" sldId="596"/>
            <ac:spMk id="5" creationId="{1F3AC9F3-1ADD-13F8-0D3A-22E4582DF26E}"/>
          </ac:spMkLst>
        </pc:spChg>
        <pc:spChg chg="del">
          <ac:chgData name="Marco Hauser" userId="8cbafc7f-6236-4d5b-9bff-c42e39678551" providerId="ADAL" clId="{B4A01F91-8DFF-42FC-B6D6-DFA4F89DE467}" dt="2026-05-12T04:54:30.121" v="1919" actId="478"/>
          <ac:spMkLst>
            <pc:docMk/>
            <pc:sldMk cId="2663674905" sldId="596"/>
            <ac:spMk id="10" creationId="{611560A1-FA98-91C0-474A-D99F765E3278}"/>
          </ac:spMkLst>
        </pc:spChg>
        <pc:spChg chg="del">
          <ac:chgData name="Marco Hauser" userId="8cbafc7f-6236-4d5b-9bff-c42e39678551" providerId="ADAL" clId="{B4A01F91-8DFF-42FC-B6D6-DFA4F89DE467}" dt="2026-05-12T04:54:31.265" v="1921" actId="478"/>
          <ac:spMkLst>
            <pc:docMk/>
            <pc:sldMk cId="2663674905" sldId="596"/>
            <ac:spMk id="12" creationId="{B42CFF7D-9138-2CE3-44F9-7B5C9B0CEF74}"/>
          </ac:spMkLst>
        </pc:spChg>
        <pc:spChg chg="del">
          <ac:chgData name="Marco Hauser" userId="8cbafc7f-6236-4d5b-9bff-c42e39678551" providerId="ADAL" clId="{B4A01F91-8DFF-42FC-B6D6-DFA4F89DE467}" dt="2026-05-12T04:54:34.464" v="1924" actId="478"/>
          <ac:spMkLst>
            <pc:docMk/>
            <pc:sldMk cId="2663674905" sldId="596"/>
            <ac:spMk id="16" creationId="{05CAD594-F01C-83EE-0FE9-E8B0D011DEEF}"/>
          </ac:spMkLst>
        </pc:spChg>
        <pc:spChg chg="del">
          <ac:chgData name="Marco Hauser" userId="8cbafc7f-6236-4d5b-9bff-c42e39678551" providerId="ADAL" clId="{B4A01F91-8DFF-42FC-B6D6-DFA4F89DE467}" dt="2026-05-12T04:54:32.334" v="1923" actId="478"/>
          <ac:spMkLst>
            <pc:docMk/>
            <pc:sldMk cId="2663674905" sldId="596"/>
            <ac:spMk id="19" creationId="{4D8AC8ED-A174-A248-32E5-09CEA98102A8}"/>
          </ac:spMkLst>
        </pc:spChg>
        <pc:spChg chg="mod">
          <ac:chgData name="Marco Hauser" userId="8cbafc7f-6236-4d5b-9bff-c42e39678551" providerId="ADAL" clId="{B4A01F91-8DFF-42FC-B6D6-DFA4F89DE467}" dt="2026-05-12T04:56:20.624" v="2037" actId="20577"/>
          <ac:spMkLst>
            <pc:docMk/>
            <pc:sldMk cId="2663674905" sldId="596"/>
            <ac:spMk id="25" creationId="{A5466581-91D0-BABF-5B3C-CA72695A8344}"/>
          </ac:spMkLst>
        </pc:spChg>
        <pc:spChg chg="mod">
          <ac:chgData name="Marco Hauser" userId="8cbafc7f-6236-4d5b-9bff-c42e39678551" providerId="ADAL" clId="{B4A01F91-8DFF-42FC-B6D6-DFA4F89DE467}" dt="2026-05-12T04:54:46.807" v="1929" actId="1076"/>
          <ac:spMkLst>
            <pc:docMk/>
            <pc:sldMk cId="2663674905" sldId="596"/>
            <ac:spMk id="28" creationId="{F2F0EE7C-6180-9166-99C8-A596C9861DBF}"/>
          </ac:spMkLst>
        </pc:spChg>
        <pc:picChg chg="del">
          <ac:chgData name="Marco Hauser" userId="8cbafc7f-6236-4d5b-9bff-c42e39678551" providerId="ADAL" clId="{B4A01F91-8DFF-42FC-B6D6-DFA4F89DE467}" dt="2026-05-12T04:54:28.852" v="1918" actId="478"/>
          <ac:picMkLst>
            <pc:docMk/>
            <pc:sldMk cId="2663674905" sldId="596"/>
            <ac:picMk id="3" creationId="{8ADFF0B0-A804-D258-05DE-61273D8528DD}"/>
          </ac:picMkLst>
        </pc:picChg>
        <pc:picChg chg="add mod">
          <ac:chgData name="Marco Hauser" userId="8cbafc7f-6236-4d5b-9bff-c42e39678551" providerId="ADAL" clId="{B4A01F91-8DFF-42FC-B6D6-DFA4F89DE467}" dt="2026-05-12T04:55:02.776" v="1933" actId="1076"/>
          <ac:picMkLst>
            <pc:docMk/>
            <pc:sldMk cId="2663674905" sldId="596"/>
            <ac:picMk id="4" creationId="{624372B3-00E4-4239-78AD-60147E941922}"/>
          </ac:picMkLst>
        </pc:picChg>
        <pc:picChg chg="add mod">
          <ac:chgData name="Marco Hauser" userId="8cbafc7f-6236-4d5b-9bff-c42e39678551" providerId="ADAL" clId="{B4A01F91-8DFF-42FC-B6D6-DFA4F89DE467}" dt="2026-05-12T04:55:29.076" v="1937" actId="1076"/>
          <ac:picMkLst>
            <pc:docMk/>
            <pc:sldMk cId="2663674905" sldId="596"/>
            <ac:picMk id="9" creationId="{4CF49BA2-8D93-6F86-CE8A-9D0CF5EFA221}"/>
          </ac:picMkLst>
        </pc:picChg>
        <pc:picChg chg="del">
          <ac:chgData name="Marco Hauser" userId="8cbafc7f-6236-4d5b-9bff-c42e39678551" providerId="ADAL" clId="{B4A01F91-8DFF-42FC-B6D6-DFA4F89DE467}" dt="2026-05-12T04:54:30.676" v="1920" actId="478"/>
          <ac:picMkLst>
            <pc:docMk/>
            <pc:sldMk cId="2663674905" sldId="596"/>
            <ac:picMk id="11" creationId="{7F715217-DEF6-5295-EEC4-1E7C0B3D0E3C}"/>
          </ac:picMkLst>
        </pc:picChg>
        <pc:picChg chg="del">
          <ac:chgData name="Marco Hauser" userId="8cbafc7f-6236-4d5b-9bff-c42e39678551" providerId="ADAL" clId="{B4A01F91-8DFF-42FC-B6D6-DFA4F89DE467}" dt="2026-05-12T04:54:31.757" v="1922" actId="478"/>
          <ac:picMkLst>
            <pc:docMk/>
            <pc:sldMk cId="2663674905" sldId="596"/>
            <ac:picMk id="18" creationId="{47C1846A-0A41-B115-2FFC-A5E9DDCAA873}"/>
          </ac:picMkLst>
        </pc:picChg>
        <pc:picChg chg="mod">
          <ac:chgData name="Marco Hauser" userId="8cbafc7f-6236-4d5b-9bff-c42e39678551" providerId="ADAL" clId="{B4A01F91-8DFF-42FC-B6D6-DFA4F89DE467}" dt="2026-05-12T04:54:43.890" v="1928" actId="14100"/>
          <ac:picMkLst>
            <pc:docMk/>
            <pc:sldMk cId="2663674905" sldId="596"/>
            <ac:picMk id="22" creationId="{9B25F51C-D67F-40A2-E88F-D8469B6B5A40}"/>
          </ac:picMkLst>
        </pc:picChg>
      </pc:sldChg>
      <pc:sldChg chg="modSp add mod">
        <pc:chgData name="Marco Hauser" userId="8cbafc7f-6236-4d5b-9bff-c42e39678551" providerId="ADAL" clId="{B4A01F91-8DFF-42FC-B6D6-DFA4F89DE467}" dt="2026-05-12T05:14:19.932" v="2294" actId="1076"/>
        <pc:sldMkLst>
          <pc:docMk/>
          <pc:sldMk cId="701473352" sldId="597"/>
        </pc:sldMkLst>
        <pc:spChg chg="mod">
          <ac:chgData name="Marco Hauser" userId="8cbafc7f-6236-4d5b-9bff-c42e39678551" providerId="ADAL" clId="{B4A01F91-8DFF-42FC-B6D6-DFA4F89DE467}" dt="2026-05-12T05:14:13.173" v="2291" actId="20577"/>
          <ac:spMkLst>
            <pc:docMk/>
            <pc:sldMk cId="701473352" sldId="597"/>
            <ac:spMk id="7" creationId="{C2A2A085-8B96-DD1B-9A45-E0A4897BB6F0}"/>
          </ac:spMkLst>
        </pc:spChg>
        <pc:spChg chg="mod">
          <ac:chgData name="Marco Hauser" userId="8cbafc7f-6236-4d5b-9bff-c42e39678551" providerId="ADAL" clId="{B4A01F91-8DFF-42FC-B6D6-DFA4F89DE467}" dt="2026-05-12T05:13:59.632" v="2272" actId="20577"/>
          <ac:spMkLst>
            <pc:docMk/>
            <pc:sldMk cId="701473352" sldId="597"/>
            <ac:spMk id="17" creationId="{14D0EF6E-8B15-3F82-BDDE-6C00D0C199F9}"/>
          </ac:spMkLst>
        </pc:spChg>
        <pc:picChg chg="mod">
          <ac:chgData name="Marco Hauser" userId="8cbafc7f-6236-4d5b-9bff-c42e39678551" providerId="ADAL" clId="{B4A01F91-8DFF-42FC-B6D6-DFA4F89DE467}" dt="2026-05-12T05:14:19.932" v="2294" actId="1076"/>
          <ac:picMkLst>
            <pc:docMk/>
            <pc:sldMk cId="701473352" sldId="597"/>
            <ac:picMk id="5" creationId="{ED321589-6143-D0F3-24F7-E91112B80EC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9E78E4-16E0-401A-BA28-F834B0AFA143}" type="datetimeFigureOut">
              <a:rPr lang="de-DE" smtClean="0"/>
              <a:t>12.05.2026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5C47D1-F625-4422-8399-92FB0DC84648}" type="slidenum">
              <a:rPr lang="de-DE" smtClean="0"/>
              <a:t>‹Nr.›</a:t>
            </a:fld>
            <a:endParaRPr lang="de-DE"/>
          </a:p>
        </p:txBody>
      </p:sp>
    </p:spTree>
    <p:extLst>
      <p:ext uri="{BB962C8B-B14F-4D97-AF65-F5344CB8AC3E}">
        <p14:creationId xmlns:p14="http://schemas.microsoft.com/office/powerpoint/2010/main" val="94135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A bid for freedom </a:t>
            </a:r>
          </a:p>
          <a:p>
            <a:r>
              <a:rPr lang="en-US"/>
              <a:t>Dr. Rudolf Wobser, a nonpartisan physicist in the GDR, started his career in 1936 as an employee of the chemist, Fritz Höppler. In 1955, Wobser became technical director and head engineer at VEB PrüfgeräteWerk Medingen in Dresden. As part of his work, he visited ACHEMA on the “capitalist outside”, as it was known in GDR jargon. For him, the visit was an inspiration, motivation and stimulus; he could feel the optimism, vibrancy and hustle and bustle of the free West. There, at ACHEMA in Frankfurt, he finally made the decision to leave East Germany so that he and his family could live a self-determined life. He wanted to finally realize his dream: his very own company, in which he could implement his ideas and designs according to his own vision. In 1955, the border between East and West Germany in Berlin was still heavily guarded, but open to commuters. In August 1955, Rudolf Wobser's son, Karlheinz, and his siblings, Gerhard and Christine, helped their mother cross the border. Then he went back one more time to help his father sell his car and his motorbike as starting capital for the family in the West. Then the two of them took the train towards West Berlin. At the last station before the border, the GDR border guards boarded the train and a crackly loudspeaker voice announced: “You are now leaving the democratic sector.”</a:t>
            </a:r>
          </a:p>
        </p:txBody>
      </p:sp>
      <p:sp>
        <p:nvSpPr>
          <p:cNvPr id="4" name="Foliennummernplatzhalter 3"/>
          <p:cNvSpPr>
            <a:spLocks noGrp="1"/>
          </p:cNvSpPr>
          <p:nvPr>
            <p:ph type="sldNum" sz="quarter" idx="5"/>
          </p:nvPr>
        </p:nvSpPr>
        <p:spPr/>
        <p:txBody>
          <a:bodyPr/>
          <a:lstStyle/>
          <a:p>
            <a:fld id="{225C47D1-F625-4422-8399-92FB0DC84648}" type="slidenum">
              <a:rPr lang="de-DE" smtClean="0"/>
              <a:t>3</a:t>
            </a:fld>
            <a:endParaRPr lang="de-DE"/>
          </a:p>
        </p:txBody>
      </p:sp>
    </p:spTree>
    <p:extLst>
      <p:ext uri="{BB962C8B-B14F-4D97-AF65-F5344CB8AC3E}">
        <p14:creationId xmlns:p14="http://schemas.microsoft.com/office/powerpoint/2010/main" val="710343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5308C-79BF-2D81-45F6-57EFDF6AC6A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C68127-E311-B81E-CACE-8248D78B38F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97CBF6E-3AD1-0D5E-0103-D8EE8936B3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As early as the 15th century</a:t>
            </a:r>
            <a:r>
              <a:rPr lang="en-US" sz="1200" dirty="0"/>
              <a:t>, alchemists recognized that temperature was important for the outcome of their experiments. They constructed ovens with the aim of reaching specific temperatures as accurately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400 years later, in 1876</a:t>
            </a:r>
            <a:r>
              <a:rPr lang="en-US" sz="1200" dirty="0"/>
              <a:t>, Carl von Linde created the first compression refrigerating machine using ammonia, laying the foundation stone for modern refrigeration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 1932, Fritz </a:t>
            </a:r>
            <a:r>
              <a:rPr lang="en-US" sz="1200" b="1" dirty="0" err="1"/>
              <a:t>Höppler</a:t>
            </a:r>
            <a:r>
              <a:rPr lang="en-US" sz="1200" b="1" dirty="0"/>
              <a:t> designed a measuring instrument </a:t>
            </a:r>
            <a:r>
              <a:rPr lang="en-US" sz="1200" dirty="0"/>
              <a:t>to measure viscosity. During his measurements, he realized that the results depend heavily on the temperature of the samples. He clad the measuring tube with a liquid sheath, which was temperature-controlled by a thermostat with an integrated pump. This was the first version of the classic circulation thermostat.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 1956, “</a:t>
            </a:r>
            <a:r>
              <a:rPr lang="en-US" sz="1200" b="1" dirty="0" err="1"/>
              <a:t>Messgeräte-Werk</a:t>
            </a:r>
            <a:r>
              <a:rPr lang="en-US" sz="1200" b="1" dirty="0"/>
              <a:t> Lauda” was founded by Dr. Rudolf Wobser. </a:t>
            </a:r>
            <a:r>
              <a:rPr lang="en-US" sz="1200" dirty="0"/>
              <a:t>The U8 thermostat and other milestones in constant temperature technology, all the way through to industrial heating and cooling systems, are manufactured. Today, German companies are world market leaders in the precise temperature control of devices and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p:txBody>
      </p:sp>
      <p:sp>
        <p:nvSpPr>
          <p:cNvPr id="4" name="Foliennummernplatzhalter 3">
            <a:extLst>
              <a:ext uri="{FF2B5EF4-FFF2-40B4-BE49-F238E27FC236}">
                <a16:creationId xmlns:a16="http://schemas.microsoft.com/office/drawing/2014/main" id="{CF56A1ED-DC19-7B35-ED4E-779E63F333C5}"/>
              </a:ext>
            </a:extLst>
          </p:cNvPr>
          <p:cNvSpPr>
            <a:spLocks noGrp="1"/>
          </p:cNvSpPr>
          <p:nvPr>
            <p:ph type="sldNum" sz="quarter" idx="5"/>
          </p:nvPr>
        </p:nvSpPr>
        <p:spPr/>
        <p:txBody>
          <a:bodyPr/>
          <a:lstStyle/>
          <a:p>
            <a:fld id="{225C47D1-F625-4422-8399-92FB0DC84648}" type="slidenum">
              <a:rPr lang="de-DE" smtClean="0"/>
              <a:t>4</a:t>
            </a:fld>
            <a:endParaRPr lang="de-DE"/>
          </a:p>
        </p:txBody>
      </p:sp>
    </p:spTree>
    <p:extLst>
      <p:ext uri="{BB962C8B-B14F-4D97-AF65-F5344CB8AC3E}">
        <p14:creationId xmlns:p14="http://schemas.microsoft.com/office/powerpoint/2010/main" val="228028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As early as the 15th century</a:t>
            </a:r>
            <a:r>
              <a:rPr lang="en-US" sz="1200" dirty="0"/>
              <a:t>, alchemists recognized that temperature was important for the outcome of their experiments. They constructed ovens with the aim of reaching specific temperatures as accurately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400 years later, in 1876</a:t>
            </a:r>
            <a:r>
              <a:rPr lang="en-US" sz="1200" dirty="0"/>
              <a:t>, Carl von Linde created the first compression refrigerating machine using ammonia, laying the foundation stone for modern refrigeration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 1932, Fritz </a:t>
            </a:r>
            <a:r>
              <a:rPr lang="en-US" sz="1200" b="1" dirty="0" err="1"/>
              <a:t>Höppler</a:t>
            </a:r>
            <a:r>
              <a:rPr lang="en-US" sz="1200" b="1" dirty="0"/>
              <a:t> designed a measuring instrument </a:t>
            </a:r>
            <a:r>
              <a:rPr lang="en-US" sz="1200" dirty="0"/>
              <a:t>to measure viscosity. During his measurements, he realized that the results depend heavily on the temperature of the samples. He clad the measuring tube with a liquid sheath, which was temperature-controlled by a thermostat with an integrated pump. This was the first version of the classic circulation thermostat.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 1956, “</a:t>
            </a:r>
            <a:r>
              <a:rPr lang="en-US" sz="1200" b="1" dirty="0" err="1"/>
              <a:t>Messgeräte-Werk</a:t>
            </a:r>
            <a:r>
              <a:rPr lang="en-US" sz="1200" b="1" dirty="0"/>
              <a:t> Lauda” was founded by Dr. Rudolf Wobser. </a:t>
            </a:r>
            <a:r>
              <a:rPr lang="en-US" sz="1200" dirty="0"/>
              <a:t>The U8 thermostat and other milestones in constant temperature technology, all the way through to industrial heating and cooling systems, are manufactured. Today, German companies are world market leaders in the precise temperature control of devices and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p:txBody>
      </p:sp>
      <p:sp>
        <p:nvSpPr>
          <p:cNvPr id="4" name="Foliennummernplatzhalter 3"/>
          <p:cNvSpPr>
            <a:spLocks noGrp="1"/>
          </p:cNvSpPr>
          <p:nvPr>
            <p:ph type="sldNum" sz="quarter" idx="5"/>
          </p:nvPr>
        </p:nvSpPr>
        <p:spPr/>
        <p:txBody>
          <a:bodyPr/>
          <a:lstStyle/>
          <a:p>
            <a:fld id="{225C47D1-F625-4422-8399-92FB0DC84648}" type="slidenum">
              <a:rPr lang="de-DE" smtClean="0"/>
              <a:t>5</a:t>
            </a:fld>
            <a:endParaRPr lang="de-DE"/>
          </a:p>
        </p:txBody>
      </p:sp>
    </p:spTree>
    <p:extLst>
      <p:ext uri="{BB962C8B-B14F-4D97-AF65-F5344CB8AC3E}">
        <p14:creationId xmlns:p14="http://schemas.microsoft.com/office/powerpoint/2010/main" val="406641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R&amp;D, production and the LAUDA head office are located at the site.</a:t>
            </a:r>
          </a:p>
        </p:txBody>
      </p:sp>
      <p:sp>
        <p:nvSpPr>
          <p:cNvPr id="4" name="Foliennummernplatzhalter 3"/>
          <p:cNvSpPr>
            <a:spLocks noGrp="1"/>
          </p:cNvSpPr>
          <p:nvPr>
            <p:ph type="sldNum" sz="quarter" idx="5"/>
          </p:nvPr>
        </p:nvSpPr>
        <p:spPr/>
        <p:txBody>
          <a:bodyPr/>
          <a:lstStyle/>
          <a:p>
            <a:fld id="{225C47D1-F625-4422-8399-92FB0DC84648}" type="slidenum">
              <a:rPr lang="de-DE" smtClean="0"/>
              <a:t>6</a:t>
            </a:fld>
            <a:endParaRPr lang="de-DE"/>
          </a:p>
        </p:txBody>
      </p:sp>
    </p:spTree>
    <p:extLst>
      <p:ext uri="{BB962C8B-B14F-4D97-AF65-F5344CB8AC3E}">
        <p14:creationId xmlns:p14="http://schemas.microsoft.com/office/powerpoint/2010/main" val="298962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ltLang="de-DE" sz="1200" dirty="0"/>
          </a:p>
        </p:txBody>
      </p:sp>
      <p:sp>
        <p:nvSpPr>
          <p:cNvPr id="4" name="Foliennummernplatzhalter 3"/>
          <p:cNvSpPr>
            <a:spLocks noGrp="1"/>
          </p:cNvSpPr>
          <p:nvPr>
            <p:ph type="sldNum" sz="quarter" idx="5"/>
          </p:nvPr>
        </p:nvSpPr>
        <p:spPr/>
        <p:txBody>
          <a:bodyPr/>
          <a:lstStyle/>
          <a:p>
            <a:fld id="{225C47D1-F625-4422-8399-92FB0DC84648}" type="slidenum">
              <a:rPr lang="de-DE" smtClean="0"/>
              <a:t>9</a:t>
            </a:fld>
            <a:endParaRPr lang="de-DE"/>
          </a:p>
        </p:txBody>
      </p:sp>
    </p:spTree>
    <p:extLst>
      <p:ext uri="{BB962C8B-B14F-4D97-AF65-F5344CB8AC3E}">
        <p14:creationId xmlns:p14="http://schemas.microsoft.com/office/powerpoint/2010/main" val="747532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5C47D1-F625-4422-8399-92FB0DC84648}" type="slidenum">
              <a:rPr lang="de-DE" smtClean="0"/>
              <a:t>16</a:t>
            </a:fld>
            <a:endParaRPr lang="de-DE"/>
          </a:p>
        </p:txBody>
      </p:sp>
    </p:spTree>
    <p:extLst>
      <p:ext uri="{BB962C8B-B14F-4D97-AF65-F5344CB8AC3E}">
        <p14:creationId xmlns:p14="http://schemas.microsoft.com/office/powerpoint/2010/main" val="91934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2.bin"/><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1.emf"/><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2.bin"/><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1.emf"/><Relationship Id="rId9"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bwMode="grayWhite">
      <p:bgPr>
        <a:gradFill flip="none" rotWithShape="1">
          <a:gsLst>
            <a:gs pos="0">
              <a:srgbClr val="EFE8ED"/>
            </a:gs>
            <a:gs pos="100000">
              <a:srgbClr val="EEFAFF"/>
            </a:gs>
          </a:gsLst>
          <a:lin ang="5400000" scaled="0"/>
          <a:tileRect/>
        </a:gradFill>
        <a:effectLst/>
      </p:bgPr>
    </p:bg>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gray">
          <a:xfrm>
            <a:off x="361914" y="295612"/>
            <a:ext cx="1478587" cy="298800"/>
          </a:xfrm>
          <a:prstGeom prst="rect">
            <a:avLst/>
          </a:prstGeom>
        </p:spPr>
      </p:pic>
      <p:pic>
        <p:nvPicPr>
          <p:cNvPr id="14" name="Grafik 13"/>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gray">
          <a:xfrm>
            <a:off x="498349" y="4584726"/>
            <a:ext cx="1759569" cy="75600"/>
          </a:xfrm>
          <a:prstGeom prst="rect">
            <a:avLst/>
          </a:prstGeom>
        </p:spPr>
      </p:pic>
      <p:pic>
        <p:nvPicPr>
          <p:cNvPr id="15" name="Grafik 14"/>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bwMode="gray">
          <a:xfrm>
            <a:off x="3425400" y="1419622"/>
            <a:ext cx="2293200" cy="2293200"/>
          </a:xfrm>
          <a:prstGeom prst="rect">
            <a:avLst/>
          </a:prstGeom>
        </p:spPr>
      </p:pic>
    </p:spTree>
    <p:extLst>
      <p:ext uri="{BB962C8B-B14F-4D97-AF65-F5344CB8AC3E}">
        <p14:creationId xmlns:p14="http://schemas.microsoft.com/office/powerpoint/2010/main" val="281362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haltsseite - Inhaltselement vollflächi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FBFFD40E-5122-4212-8201-1FCC6849225C}"/>
              </a:ext>
            </a:extLst>
          </p:cNvPr>
          <p:cNvGraphicFramePr>
            <a:graphicFrameLocks noChangeAspect="1"/>
          </p:cNvGraphicFramePr>
          <p:nvPr userDrawn="1">
            <p:custDataLst>
              <p:tags r:id="rId1"/>
            </p:custDataLst>
            <p:extLst>
              <p:ext uri="{D42A27DB-BD31-4B8C-83A1-F6EECF244321}">
                <p14:modId xmlns:p14="http://schemas.microsoft.com/office/powerpoint/2010/main" val="2506876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2" name="Objekt 1" hidden="1">
                        <a:extLst>
                          <a:ext uri="{FF2B5EF4-FFF2-40B4-BE49-F238E27FC236}">
                            <a16:creationId xmlns:a16="http://schemas.microsoft.com/office/drawing/2014/main" id="{FBFFD40E-5122-4212-8201-1FCC684922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Inhaltsplatzhalter 8"/>
          <p:cNvSpPr>
            <a:spLocks noGrp="1"/>
          </p:cNvSpPr>
          <p:nvPr>
            <p:ph sz="quarter" idx="13" hasCustomPrompt="1"/>
          </p:nvPr>
        </p:nvSpPr>
        <p:spPr>
          <a:xfrm>
            <a:off x="539552" y="987574"/>
            <a:ext cx="8064000" cy="3672000"/>
          </a:xfrm>
          <a:prstGeom prst="rect">
            <a:avLst/>
          </a:prstGeom>
        </p:spPr>
        <p:txBody>
          <a:bodyPr/>
          <a:lstStyle>
            <a:lvl1pPr marL="0" marR="0" indent="0" algn="l" defTabSz="914400" rtl="0" eaLnBrk="1" fontAlgn="auto" latinLnBrk="0" hangingPunct="1">
              <a:lnSpc>
                <a:spcPct val="101000"/>
              </a:lnSpc>
              <a:spcBef>
                <a:spcPct val="20000"/>
              </a:spcBef>
              <a:spcAft>
                <a:spcPts val="0"/>
              </a:spcAft>
              <a:buClrTx/>
              <a:buSzTx/>
              <a:buFont typeface="Arial" pitchFamily="34" charset="0"/>
              <a:buNone/>
              <a:tabLst/>
              <a:defRPr sz="1400">
                <a:solidFill>
                  <a:srgbClr val="516068"/>
                </a:solidFill>
                <a:latin typeface="Brandon Grotesque Office Light" panose="020B0303020203060202"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e-DE" dirty="0"/>
              <a:t>Inhaltselement durch Klicken auf Symbol hinzufügen</a:t>
            </a:r>
          </a:p>
        </p:txBody>
      </p:sp>
      <p:sp>
        <p:nvSpPr>
          <p:cNvPr id="47" name="Foliennummernplatzhalter 5"/>
          <p:cNvSpPr>
            <a:spLocks noGrp="1"/>
          </p:cNvSpPr>
          <p:nvPr>
            <p:ph type="sldNum" sz="quarter" idx="12"/>
          </p:nvPr>
        </p:nvSpPr>
        <p:spPr>
          <a:xfrm>
            <a:off x="7992618" y="4806815"/>
            <a:ext cx="611381" cy="167400"/>
          </a:xfrm>
          <a:prstGeom prst="rect">
            <a:avLst/>
          </a:prstGeom>
        </p:spPr>
        <p:txBody>
          <a:bodyPr lIns="0" tIns="0" rIns="0" bIns="0"/>
          <a:lstStyle>
            <a:lvl1pPr algn="r">
              <a:lnSpc>
                <a:spcPts val="1300"/>
              </a:lnSpc>
              <a:defRPr sz="800">
                <a:latin typeface="Brandon Grotesque Office Light" panose="020B0303020203060202" pitchFamily="34" charset="0"/>
              </a:defRPr>
            </a:lvl1pPr>
          </a:lstStyle>
          <a:p>
            <a:fld id="{62516958-7971-436A-8B71-50A6AF396380}" type="slidenum">
              <a:rPr lang="de-DE" smtClean="0"/>
              <a:pPr/>
              <a:t>‹Nr.›</a:t>
            </a:fld>
            <a:endParaRPr lang="de-DE" dirty="0"/>
          </a:p>
        </p:txBody>
      </p:sp>
      <p:sp>
        <p:nvSpPr>
          <p:cNvPr id="49" name="Fußzeilenplatzhalter 4"/>
          <p:cNvSpPr>
            <a:spLocks noGrp="1"/>
          </p:cNvSpPr>
          <p:nvPr>
            <p:ph type="ftr" sz="quarter" idx="11"/>
          </p:nvPr>
        </p:nvSpPr>
        <p:spPr>
          <a:xfrm>
            <a:off x="1475656" y="4803998"/>
            <a:ext cx="6480720" cy="167250"/>
          </a:xfrm>
          <a:prstGeom prst="rect">
            <a:avLst/>
          </a:prstGeom>
        </p:spPr>
        <p:txBody>
          <a:bodyPr lIns="0" tIns="0" rIns="0" bIns="0"/>
          <a:lstStyle>
            <a:lvl1pPr>
              <a:lnSpc>
                <a:spcPts val="1300"/>
              </a:lnSpc>
              <a:defRPr sz="800">
                <a:solidFill>
                  <a:srgbClr val="516068"/>
                </a:solidFill>
                <a:latin typeface="Brandon Grotesque Office Light" panose="020B0303020203060202" pitchFamily="34" charset="0"/>
              </a:defRPr>
            </a:lvl1pPr>
          </a:lstStyle>
          <a:p>
            <a:r>
              <a:rPr lang="en-US"/>
              <a:t>Together we improve the world with precise temperatures   •   LAUDA company presentation</a:t>
            </a:r>
            <a:endParaRPr lang="de-DE" dirty="0"/>
          </a:p>
        </p:txBody>
      </p:sp>
      <p:grpSp>
        <p:nvGrpSpPr>
          <p:cNvPr id="50" name="Gruppieren 49"/>
          <p:cNvGrpSpPr/>
          <p:nvPr userDrawn="1"/>
        </p:nvGrpSpPr>
        <p:grpSpPr bwMode="gray">
          <a:xfrm>
            <a:off x="-2124744" y="2"/>
            <a:ext cx="1944216" cy="5155299"/>
            <a:chOff x="-2124744" y="2"/>
            <a:chExt cx="1944216" cy="5155299"/>
          </a:xfrm>
        </p:grpSpPr>
        <p:grpSp>
          <p:nvGrpSpPr>
            <p:cNvPr id="51" name="Gruppieren 50"/>
            <p:cNvGrpSpPr/>
            <p:nvPr userDrawn="1"/>
          </p:nvGrpSpPr>
          <p:grpSpPr bwMode="gray">
            <a:xfrm>
              <a:off x="-2124744" y="2"/>
              <a:ext cx="1944216" cy="5155299"/>
              <a:chOff x="-1908720" y="404664"/>
              <a:chExt cx="1656184" cy="2913107"/>
            </a:xfrm>
          </p:grpSpPr>
          <p:sp>
            <p:nvSpPr>
              <p:cNvPr id="59" name="Abgerundetes Rechteck 58"/>
              <p:cNvSpPr/>
              <p:nvPr userDrawn="1"/>
            </p:nvSpPr>
            <p:spPr bwMode="gray">
              <a:xfrm>
                <a:off x="-1908720" y="404664"/>
                <a:ext cx="1656184" cy="2906439"/>
              </a:xfrm>
              <a:prstGeom prst="roundRect">
                <a:avLst/>
              </a:prstGeom>
              <a:solidFill>
                <a:srgbClr val="92D05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p:cNvSpPr txBox="1"/>
              <p:nvPr userDrawn="1"/>
            </p:nvSpPr>
            <p:spPr bwMode="gray">
              <a:xfrm>
                <a:off x="-1908720" y="478602"/>
                <a:ext cx="1656184" cy="2839169"/>
              </a:xfrm>
              <a:prstGeom prst="rect">
                <a:avLst/>
              </a:prstGeom>
              <a:noFill/>
              <a:ln>
                <a:noFill/>
              </a:ln>
            </p:spPr>
            <p:txBody>
              <a:bodyPr wrap="square" rtlCol="0">
                <a:spAutoFit/>
              </a:bodyPr>
              <a:lstStyle/>
              <a:p>
                <a:r>
                  <a:rPr lang="en-US" sz="1000" u="sng">
                    <a:solidFill>
                      <a:schemeClr val="bg2"/>
                    </a:solidFill>
                    <a:latin typeface="Brandon Grotesque Office Light" panose="020B0303020203060202" pitchFamily="34" charset="0"/>
                  </a:rPr>
                  <a:t>Notes:</a:t>
                </a:r>
              </a:p>
              <a:p>
                <a:r>
                  <a:rPr lang="en-US" sz="1000">
                    <a:solidFill>
                      <a:schemeClr val="bg2"/>
                    </a:solidFill>
                    <a:latin typeface="Brandon Grotesque Office Light" panose="020B0303020203060202" pitchFamily="34" charset="0"/>
                  </a:rPr>
                  <a:t>The HEADLINE</a:t>
                </a:r>
                <a:r>
                  <a:rPr lang="en-US" sz="1000" baseline="0">
                    <a:solidFill>
                      <a:schemeClr val="bg2"/>
                    </a:solidFill>
                    <a:latin typeface="Brandon Grotesque Office Light" panose="020B0303020203060202" pitchFamily="34" charset="0"/>
                  </a:rPr>
                  <a:t> is always written in capital letters. </a:t>
                </a:r>
              </a:p>
              <a:p>
                <a:endParaRPr lang="de-DE" sz="1000" baseline="0" dirty="0">
                  <a:solidFill>
                    <a:schemeClr val="bg2"/>
                  </a:solidFill>
                  <a:latin typeface="Brandon Grotesque Office Light" panose="020B0303020203060202" pitchFamily="34" charset="0"/>
                </a:endParaRPr>
              </a:p>
              <a:p>
                <a:r>
                  <a:rPr lang="en-US" sz="1000" baseline="0">
                    <a:solidFill>
                      <a:schemeClr val="bg2"/>
                    </a:solidFill>
                    <a:latin typeface="Brandon Grotesque Office Light" panose="020B0303020203060202" pitchFamily="34" charset="0"/>
                  </a:rPr>
                  <a:t>The data in the footer must be changed once via the 'Insert' &gt; 'Header and Footer' button.</a:t>
                </a: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r>
                  <a:rPr lang="en-US" sz="1000" baseline="0">
                    <a:solidFill>
                      <a:schemeClr val="bg2"/>
                    </a:solidFill>
                    <a:latin typeface="Brandon Grotesque Office Light" panose="020B0303020203060202" pitchFamily="34" charset="0"/>
                  </a:rPr>
                  <a:t>The bullets between the individual entries must be retained. </a:t>
                </a:r>
              </a:p>
              <a:p>
                <a:endParaRPr lang="de-DE" sz="1000" baseline="0" dirty="0">
                  <a:solidFill>
                    <a:schemeClr val="bg2"/>
                  </a:solidFill>
                  <a:latin typeface="Brandon Grotesque Office Light" panose="020B0303020203060202" pitchFamily="34" charset="0"/>
                </a:endParaRPr>
              </a:p>
              <a:p>
                <a:r>
                  <a:rPr lang="en-US" sz="1000" baseline="0">
                    <a:solidFill>
                      <a:schemeClr val="bg2"/>
                    </a:solidFill>
                    <a:latin typeface="Brandon Grotesque Office Light" panose="020B0303020203060202" pitchFamily="34" charset="0"/>
                  </a:rPr>
                  <a:t>Only the column, line and circle chart types may be used as 2D diagrams.</a:t>
                </a:r>
              </a:p>
              <a:p>
                <a:endParaRPr lang="de-DE" sz="1000" baseline="0" dirty="0">
                  <a:solidFill>
                    <a:schemeClr val="bg2"/>
                  </a:solidFill>
                  <a:latin typeface="Brandon Grotesque Office Light" panose="020B0303020203060202" pitchFamily="34" charset="0"/>
                </a:endParaRPr>
              </a:p>
              <a:p>
                <a:endParaRPr lang="de-DE" sz="1050" baseline="0" dirty="0">
                  <a:solidFill>
                    <a:schemeClr val="bg2"/>
                  </a:solidFill>
                  <a:latin typeface="Brandon Grotesque Office Light" panose="020B0303020203060202" pitchFamily="34" charset="0"/>
                </a:endParaRPr>
              </a:p>
            </p:txBody>
          </p:sp>
        </p:grpSp>
        <p:pic>
          <p:nvPicPr>
            <p:cNvPr id="52" name="Picture 2"/>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gray">
            <a:xfrm>
              <a:off x="-1404663" y="1419622"/>
              <a:ext cx="278366"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gray">
            <a:xfrm>
              <a:off x="-2115460" y="1816237"/>
              <a:ext cx="1923479" cy="186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Rechteck 53"/>
            <p:cNvSpPr/>
            <p:nvPr userDrawn="1"/>
          </p:nvSpPr>
          <p:spPr bwMode="gray">
            <a:xfrm>
              <a:off x="-2104558" y="1820789"/>
              <a:ext cx="288000" cy="12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p:cNvSpPr/>
            <p:nvPr userDrawn="1"/>
          </p:nvSpPr>
          <p:spPr bwMode="gray">
            <a:xfrm>
              <a:off x="-1863880" y="3346421"/>
              <a:ext cx="1656000" cy="12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6"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gray">
            <a:xfrm>
              <a:off x="-1656664" y="4802875"/>
              <a:ext cx="252000" cy="2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gray">
            <a:xfrm>
              <a:off x="-1334107" y="4802875"/>
              <a:ext cx="252000" cy="2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gray">
            <a:xfrm>
              <a:off x="-1013632" y="4803998"/>
              <a:ext cx="257040" cy="2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2" name="Untertitel 2"/>
          <p:cNvSpPr>
            <a:spLocks noGrp="1"/>
          </p:cNvSpPr>
          <p:nvPr>
            <p:ph type="subTitle" idx="1" hasCustomPrompt="1"/>
          </p:nvPr>
        </p:nvSpPr>
        <p:spPr>
          <a:xfrm>
            <a:off x="539552" y="563001"/>
            <a:ext cx="8064000" cy="242591"/>
          </a:xfrm>
          <a:prstGeom prst="rect">
            <a:avLst/>
          </a:prstGeom>
        </p:spPr>
        <p:txBody>
          <a:bodyPr lIns="0" tIns="0" rIns="0" bIns="0"/>
          <a:lstStyle>
            <a:lvl1pPr marL="0" indent="0" algn="l">
              <a:lnSpc>
                <a:spcPct val="71000"/>
              </a:lnSpc>
              <a:spcBef>
                <a:spcPts val="0"/>
              </a:spcBef>
              <a:buNone/>
              <a:defRPr sz="2000">
                <a:solidFill>
                  <a:srgbClr val="516068"/>
                </a:solidFill>
                <a:latin typeface="Brandon Grotesque Office Light" panose="020B0303020203060202"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Subline</a:t>
            </a:r>
          </a:p>
        </p:txBody>
      </p:sp>
      <p:pic>
        <p:nvPicPr>
          <p:cNvPr id="19" name="Grafik 18">
            <a:extLst>
              <a:ext uri="{FF2B5EF4-FFF2-40B4-BE49-F238E27FC236}">
                <a16:creationId xmlns:a16="http://schemas.microsoft.com/office/drawing/2014/main" id="{DEA922C9-3B5D-4779-8B79-72864C2E2B3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467544" y="4803998"/>
            <a:ext cx="623503" cy="126000"/>
          </a:xfrm>
          <a:prstGeom prst="rect">
            <a:avLst/>
          </a:prstGeom>
        </p:spPr>
      </p:pic>
      <p:sp>
        <p:nvSpPr>
          <p:cNvPr id="3" name="Titel 2">
            <a:extLst>
              <a:ext uri="{FF2B5EF4-FFF2-40B4-BE49-F238E27FC236}">
                <a16:creationId xmlns:a16="http://schemas.microsoft.com/office/drawing/2014/main" id="{B204AAD4-0052-49D3-A0C6-1D60BF601872}"/>
              </a:ext>
            </a:extLst>
          </p:cNvPr>
          <p:cNvSpPr>
            <a:spLocks noGrp="1"/>
          </p:cNvSpPr>
          <p:nvPr>
            <p:ph type="title" hasCustomPrompt="1"/>
          </p:nvPr>
        </p:nvSpPr>
        <p:spPr/>
        <p:txBody>
          <a:bodyPr/>
          <a:lstStyle>
            <a:lvl1pPr>
              <a:defRPr/>
            </a:lvl1pPr>
          </a:lstStyle>
          <a:p>
            <a:r>
              <a:rPr lang="de-DE" dirty="0"/>
              <a:t>HEADLINE</a:t>
            </a:r>
          </a:p>
        </p:txBody>
      </p:sp>
    </p:spTree>
    <p:extLst>
      <p:ext uri="{BB962C8B-B14F-4D97-AF65-F5344CB8AC3E}">
        <p14:creationId xmlns:p14="http://schemas.microsoft.com/office/powerpoint/2010/main" val="407716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haltsseite - Text links, Inhaltselemente rechts">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B4F5CD86-8E75-453F-A5AF-4EB065223A0F}"/>
              </a:ext>
            </a:extLst>
          </p:cNvPr>
          <p:cNvGraphicFramePr>
            <a:graphicFrameLocks noChangeAspect="1"/>
          </p:cNvGraphicFramePr>
          <p:nvPr userDrawn="1">
            <p:custDataLst>
              <p:tags r:id="rId1"/>
            </p:custDataLst>
            <p:extLst>
              <p:ext uri="{D42A27DB-BD31-4B8C-83A1-F6EECF244321}">
                <p14:modId xmlns:p14="http://schemas.microsoft.com/office/powerpoint/2010/main" val="19358141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2" name="Objekt 1" hidden="1">
                        <a:extLst>
                          <a:ext uri="{FF2B5EF4-FFF2-40B4-BE49-F238E27FC236}">
                            <a16:creationId xmlns:a16="http://schemas.microsoft.com/office/drawing/2014/main" id="{B4F5CD86-8E75-453F-A5AF-4EB065223A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platzhalter 4"/>
          <p:cNvSpPr>
            <a:spLocks noGrp="1"/>
          </p:cNvSpPr>
          <p:nvPr>
            <p:ph type="body" sz="quarter" idx="24" hasCustomPrompt="1"/>
          </p:nvPr>
        </p:nvSpPr>
        <p:spPr>
          <a:xfrm>
            <a:off x="539552" y="987573"/>
            <a:ext cx="3996000" cy="3672000"/>
          </a:xfrm>
          <a:prstGeom prst="rect">
            <a:avLst/>
          </a:prstGeom>
        </p:spPr>
        <p:txBody>
          <a:bodyPr lIns="0" tIns="0" rIns="0" bIns="0"/>
          <a:lstStyle>
            <a:lvl1pPr marL="180000" indent="-180000">
              <a:lnSpc>
                <a:spcPct val="101000"/>
              </a:lnSpc>
              <a:spcBef>
                <a:spcPts val="0"/>
              </a:spcBef>
              <a:defRPr sz="1400">
                <a:solidFill>
                  <a:srgbClr val="516068"/>
                </a:solidFill>
                <a:latin typeface="Brandon Grotesque Office Light" panose="020B0303020203060202" pitchFamily="34" charset="0"/>
              </a:defRPr>
            </a:lvl1pPr>
            <a:lvl2pPr>
              <a:lnSpc>
                <a:spcPct val="101000"/>
              </a:lnSpc>
              <a:defRPr/>
            </a:lvl2pPr>
            <a:lvl3pPr>
              <a:lnSpc>
                <a:spcPct val="101000"/>
              </a:lnSpc>
              <a:defRPr/>
            </a:lvl3pPr>
            <a:lvl4pPr>
              <a:lnSpc>
                <a:spcPct val="101000"/>
              </a:lnSpc>
              <a:defRPr/>
            </a:lvl4pPr>
            <a:lvl5pPr>
              <a:lnSpc>
                <a:spcPct val="101000"/>
              </a:lnSpc>
              <a:defRPr/>
            </a:lvl5pPr>
          </a:lstStyle>
          <a:p>
            <a:pPr lvl="0"/>
            <a:r>
              <a:rPr lang="de-DE" dirty="0"/>
              <a:t>Text hinzufügen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5" name="Inhaltsplatzhalter 8"/>
          <p:cNvSpPr>
            <a:spLocks noGrp="1"/>
          </p:cNvSpPr>
          <p:nvPr>
            <p:ph sz="quarter" idx="22" hasCustomPrompt="1"/>
          </p:nvPr>
        </p:nvSpPr>
        <p:spPr>
          <a:xfrm>
            <a:off x="4608004" y="2859782"/>
            <a:ext cx="3996000" cy="1800000"/>
          </a:xfrm>
          <a:prstGeom prst="rect">
            <a:avLst/>
          </a:prstGeom>
        </p:spPr>
        <p:txBody>
          <a:bodyPr/>
          <a:lstStyle>
            <a:lvl1pPr marL="0" marR="0" indent="0" algn="l" defTabSz="914400" rtl="0" eaLnBrk="1" fontAlgn="auto" latinLnBrk="0" hangingPunct="1">
              <a:lnSpc>
                <a:spcPct val="101000"/>
              </a:lnSpc>
              <a:spcBef>
                <a:spcPct val="20000"/>
              </a:spcBef>
              <a:spcAft>
                <a:spcPts val="0"/>
              </a:spcAft>
              <a:buClrTx/>
              <a:buSzTx/>
              <a:buFont typeface="Arial" pitchFamily="34" charset="0"/>
              <a:buNone/>
              <a:tabLst/>
              <a:defRPr sz="1400">
                <a:solidFill>
                  <a:srgbClr val="516068"/>
                </a:solidFill>
                <a:latin typeface="Brandon Grotesque Office Light" panose="020B0303020203060202" pitchFamily="34" charset="0"/>
              </a:defRPr>
            </a:lvl1pPr>
            <a:lvl3pPr>
              <a:defRPr sz="1400">
                <a:solidFill>
                  <a:srgbClr val="516068"/>
                </a:solidFill>
              </a:defRPr>
            </a:lvl3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e-DE" dirty="0"/>
              <a:t>Inhaltselement durch Klicken auf Symbol hinzufügen</a:t>
            </a:r>
          </a:p>
          <a:p>
            <a:pPr lvl="0"/>
            <a:endParaRPr lang="de-DE" dirty="0"/>
          </a:p>
        </p:txBody>
      </p:sp>
      <p:sp>
        <p:nvSpPr>
          <p:cNvPr id="84" name="Inhaltsplatzhalter 8"/>
          <p:cNvSpPr>
            <a:spLocks noGrp="1"/>
          </p:cNvSpPr>
          <p:nvPr>
            <p:ph sz="quarter" idx="21" hasCustomPrompt="1"/>
          </p:nvPr>
        </p:nvSpPr>
        <p:spPr>
          <a:xfrm>
            <a:off x="4608004" y="987574"/>
            <a:ext cx="3996000" cy="1800000"/>
          </a:xfrm>
          <a:prstGeom prst="rect">
            <a:avLst/>
          </a:prstGeom>
        </p:spPr>
        <p:txBody>
          <a:bodyPr/>
          <a:lstStyle>
            <a:lvl1pPr marL="0" marR="0" indent="0" algn="l" defTabSz="914400" rtl="0" eaLnBrk="1" fontAlgn="auto" latinLnBrk="0" hangingPunct="1">
              <a:lnSpc>
                <a:spcPct val="101000"/>
              </a:lnSpc>
              <a:spcBef>
                <a:spcPct val="20000"/>
              </a:spcBef>
              <a:spcAft>
                <a:spcPts val="0"/>
              </a:spcAft>
              <a:buClrTx/>
              <a:buSzTx/>
              <a:buFont typeface="Arial" pitchFamily="34" charset="0"/>
              <a:buNone/>
              <a:tabLst/>
              <a:defRPr sz="1400">
                <a:solidFill>
                  <a:srgbClr val="516068"/>
                </a:solidFill>
                <a:latin typeface="Brandon Grotesque Office Light" panose="020B0303020203060202" pitchFamily="34" charset="0"/>
              </a:defRPr>
            </a:lvl1pPr>
            <a:lvl3pPr>
              <a:defRPr sz="1400">
                <a:solidFill>
                  <a:srgbClr val="516068"/>
                </a:solidFill>
              </a:defRPr>
            </a:lvl3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e-DE" dirty="0"/>
              <a:t>Inhaltselement durch Klicken auf Symbol hinzufügen</a:t>
            </a:r>
          </a:p>
          <a:p>
            <a:pPr lvl="0"/>
            <a:endParaRPr lang="de-DE" dirty="0"/>
          </a:p>
        </p:txBody>
      </p:sp>
      <p:sp>
        <p:nvSpPr>
          <p:cNvPr id="48" name="Fußzeilenplatzhalter 4"/>
          <p:cNvSpPr>
            <a:spLocks noGrp="1"/>
          </p:cNvSpPr>
          <p:nvPr>
            <p:ph type="ftr" sz="quarter" idx="11"/>
          </p:nvPr>
        </p:nvSpPr>
        <p:spPr>
          <a:xfrm>
            <a:off x="1475656" y="4803998"/>
            <a:ext cx="6480720" cy="167250"/>
          </a:xfrm>
          <a:prstGeom prst="rect">
            <a:avLst/>
          </a:prstGeom>
        </p:spPr>
        <p:txBody>
          <a:bodyPr lIns="0" tIns="0" rIns="0" bIns="0"/>
          <a:lstStyle>
            <a:lvl1pPr>
              <a:lnSpc>
                <a:spcPts val="1300"/>
              </a:lnSpc>
              <a:defRPr sz="800">
                <a:solidFill>
                  <a:srgbClr val="516068"/>
                </a:solidFill>
                <a:latin typeface="Brandon Grotesque Office Light" panose="020B0303020203060202" pitchFamily="34" charset="0"/>
              </a:defRPr>
            </a:lvl1pPr>
          </a:lstStyle>
          <a:p>
            <a:r>
              <a:rPr lang="en-US"/>
              <a:t>Together we improve the world with precise temperatures   •   LAUDA company presentation</a:t>
            </a:r>
            <a:endParaRPr lang="de-DE" dirty="0"/>
          </a:p>
        </p:txBody>
      </p:sp>
      <p:sp>
        <p:nvSpPr>
          <p:cNvPr id="49" name="Foliennummernplatzhalter 5"/>
          <p:cNvSpPr>
            <a:spLocks noGrp="1"/>
          </p:cNvSpPr>
          <p:nvPr>
            <p:ph type="sldNum" sz="quarter" idx="12"/>
          </p:nvPr>
        </p:nvSpPr>
        <p:spPr>
          <a:xfrm>
            <a:off x="7992618" y="4806815"/>
            <a:ext cx="611381" cy="167400"/>
          </a:xfrm>
          <a:prstGeom prst="rect">
            <a:avLst/>
          </a:prstGeom>
        </p:spPr>
        <p:txBody>
          <a:bodyPr lIns="0" tIns="0" rIns="0" bIns="0"/>
          <a:lstStyle>
            <a:lvl1pPr algn="r">
              <a:lnSpc>
                <a:spcPts val="1300"/>
              </a:lnSpc>
              <a:defRPr sz="800">
                <a:latin typeface="Brandon Grotesque Office Light" panose="020B0303020203060202" pitchFamily="34" charset="0"/>
              </a:defRPr>
            </a:lvl1pPr>
          </a:lstStyle>
          <a:p>
            <a:fld id="{62516958-7971-436A-8B71-50A6AF396380}" type="slidenum">
              <a:rPr lang="de-DE" smtClean="0"/>
              <a:pPr/>
              <a:t>‹Nr.›</a:t>
            </a:fld>
            <a:endParaRPr lang="de-DE" dirty="0"/>
          </a:p>
        </p:txBody>
      </p:sp>
      <p:grpSp>
        <p:nvGrpSpPr>
          <p:cNvPr id="51" name="Gruppieren 50"/>
          <p:cNvGrpSpPr/>
          <p:nvPr userDrawn="1"/>
        </p:nvGrpSpPr>
        <p:grpSpPr bwMode="gray">
          <a:xfrm>
            <a:off x="-2124744" y="2"/>
            <a:ext cx="1944216" cy="5155299"/>
            <a:chOff x="-2124744" y="2"/>
            <a:chExt cx="1944216" cy="5155299"/>
          </a:xfrm>
        </p:grpSpPr>
        <p:grpSp>
          <p:nvGrpSpPr>
            <p:cNvPr id="52" name="Gruppieren 51"/>
            <p:cNvGrpSpPr/>
            <p:nvPr userDrawn="1"/>
          </p:nvGrpSpPr>
          <p:grpSpPr bwMode="gray">
            <a:xfrm>
              <a:off x="-2124744" y="2"/>
              <a:ext cx="1944216" cy="5155299"/>
              <a:chOff x="-1908720" y="404664"/>
              <a:chExt cx="1656184" cy="2913107"/>
            </a:xfrm>
          </p:grpSpPr>
          <p:sp>
            <p:nvSpPr>
              <p:cNvPr id="61" name="Abgerundetes Rechteck 60"/>
              <p:cNvSpPr/>
              <p:nvPr userDrawn="1"/>
            </p:nvSpPr>
            <p:spPr bwMode="gray">
              <a:xfrm>
                <a:off x="-1908720" y="404664"/>
                <a:ext cx="1656184" cy="2906439"/>
              </a:xfrm>
              <a:prstGeom prst="roundRect">
                <a:avLst/>
              </a:prstGeom>
              <a:solidFill>
                <a:srgbClr val="92D05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p:cNvSpPr txBox="1"/>
              <p:nvPr userDrawn="1"/>
            </p:nvSpPr>
            <p:spPr bwMode="gray">
              <a:xfrm>
                <a:off x="-1908720" y="478602"/>
                <a:ext cx="1656184" cy="2839169"/>
              </a:xfrm>
              <a:prstGeom prst="rect">
                <a:avLst/>
              </a:prstGeom>
              <a:noFill/>
              <a:ln>
                <a:noFill/>
              </a:ln>
            </p:spPr>
            <p:txBody>
              <a:bodyPr wrap="square" rtlCol="0">
                <a:spAutoFit/>
              </a:bodyPr>
              <a:lstStyle/>
              <a:p>
                <a:r>
                  <a:rPr lang="en-US" sz="1000" u="sng">
                    <a:solidFill>
                      <a:schemeClr val="bg2"/>
                    </a:solidFill>
                    <a:latin typeface="Brandon Grotesque Office Light" panose="020B0303020203060202" pitchFamily="34" charset="0"/>
                  </a:rPr>
                  <a:t>Notes:</a:t>
                </a:r>
              </a:p>
              <a:p>
                <a:r>
                  <a:rPr lang="en-US" sz="1000">
                    <a:solidFill>
                      <a:schemeClr val="bg2"/>
                    </a:solidFill>
                    <a:latin typeface="Brandon Grotesque Office Light" panose="020B0303020203060202" pitchFamily="34" charset="0"/>
                  </a:rPr>
                  <a:t>The HEADLINE</a:t>
                </a:r>
                <a:r>
                  <a:rPr lang="en-US" sz="1000" baseline="0">
                    <a:solidFill>
                      <a:schemeClr val="bg2"/>
                    </a:solidFill>
                    <a:latin typeface="Brandon Grotesque Office Light" panose="020B0303020203060202" pitchFamily="34" charset="0"/>
                  </a:rPr>
                  <a:t> is always written in capital letters. </a:t>
                </a:r>
              </a:p>
              <a:p>
                <a:endParaRPr lang="de-DE" sz="1000" baseline="0" dirty="0">
                  <a:solidFill>
                    <a:schemeClr val="bg2"/>
                  </a:solidFill>
                  <a:latin typeface="Brandon Grotesque Office Light" panose="020B0303020203060202" pitchFamily="34" charset="0"/>
                </a:endParaRPr>
              </a:p>
              <a:p>
                <a:r>
                  <a:rPr lang="en-US" sz="1000" baseline="0">
                    <a:solidFill>
                      <a:schemeClr val="bg2"/>
                    </a:solidFill>
                    <a:latin typeface="Brandon Grotesque Office Light" panose="020B0303020203060202" pitchFamily="34" charset="0"/>
                  </a:rPr>
                  <a:t>The data in the footer must be changed once via the 'Insert' &gt; 'Header and Footer' button.</a:t>
                </a: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r>
                  <a:rPr lang="en-US" sz="1000" baseline="0">
                    <a:solidFill>
                      <a:schemeClr val="bg2"/>
                    </a:solidFill>
                    <a:latin typeface="Brandon Grotesque Office Light" panose="020B0303020203060202" pitchFamily="34" charset="0"/>
                  </a:rPr>
                  <a:t>The bullets between the individual entries must be retained. </a:t>
                </a:r>
              </a:p>
              <a:p>
                <a:endParaRPr lang="de-DE" sz="1000" baseline="0" dirty="0">
                  <a:solidFill>
                    <a:schemeClr val="bg2"/>
                  </a:solidFill>
                  <a:latin typeface="Brandon Grotesque Office Light" panose="020B0303020203060202" pitchFamily="34" charset="0"/>
                </a:endParaRPr>
              </a:p>
              <a:p>
                <a:r>
                  <a:rPr lang="en-US" sz="1000" baseline="0">
                    <a:solidFill>
                      <a:schemeClr val="bg2"/>
                    </a:solidFill>
                    <a:latin typeface="Brandon Grotesque Office Light" panose="020B0303020203060202" pitchFamily="34" charset="0"/>
                  </a:rPr>
                  <a:t>Only the column, line and circle chart types may be used as 2D diagrams.</a:t>
                </a:r>
              </a:p>
              <a:p>
                <a:endParaRPr lang="de-DE" sz="1000" baseline="0" dirty="0">
                  <a:solidFill>
                    <a:schemeClr val="bg2"/>
                  </a:solidFill>
                  <a:latin typeface="Brandon Grotesque Office Light" panose="020B0303020203060202" pitchFamily="34" charset="0"/>
                </a:endParaRPr>
              </a:p>
              <a:p>
                <a:endParaRPr lang="de-DE" sz="1050" baseline="0" dirty="0">
                  <a:solidFill>
                    <a:schemeClr val="bg2"/>
                  </a:solidFill>
                  <a:latin typeface="Brandon Grotesque Office Light" panose="020B0303020203060202" pitchFamily="34" charset="0"/>
                </a:endParaRPr>
              </a:p>
            </p:txBody>
          </p:sp>
        </p:grpSp>
        <p:pic>
          <p:nvPicPr>
            <p:cNvPr id="53" name="Picture 2"/>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gray">
            <a:xfrm>
              <a:off x="-1404663" y="1419622"/>
              <a:ext cx="278366"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gray">
            <a:xfrm>
              <a:off x="-2115460" y="1816237"/>
              <a:ext cx="1923479" cy="186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hteck 54"/>
            <p:cNvSpPr/>
            <p:nvPr userDrawn="1"/>
          </p:nvSpPr>
          <p:spPr bwMode="gray">
            <a:xfrm>
              <a:off x="-2104558" y="1820789"/>
              <a:ext cx="288000" cy="12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p:cNvSpPr/>
            <p:nvPr userDrawn="1"/>
          </p:nvSpPr>
          <p:spPr bwMode="gray">
            <a:xfrm>
              <a:off x="-1863880" y="3346421"/>
              <a:ext cx="1656000" cy="12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gray">
            <a:xfrm>
              <a:off x="-1656664" y="4802875"/>
              <a:ext cx="252000" cy="2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gray">
            <a:xfrm>
              <a:off x="-1334107" y="4802875"/>
              <a:ext cx="252000" cy="2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4"/>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gray">
            <a:xfrm>
              <a:off x="-1013632" y="4803998"/>
              <a:ext cx="257040" cy="2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5" name="Untertitel 2"/>
          <p:cNvSpPr>
            <a:spLocks noGrp="1"/>
          </p:cNvSpPr>
          <p:nvPr>
            <p:ph type="subTitle" idx="1" hasCustomPrompt="1"/>
          </p:nvPr>
        </p:nvSpPr>
        <p:spPr>
          <a:xfrm>
            <a:off x="539552" y="563001"/>
            <a:ext cx="8064000" cy="242591"/>
          </a:xfrm>
          <a:prstGeom prst="rect">
            <a:avLst/>
          </a:prstGeom>
        </p:spPr>
        <p:txBody>
          <a:bodyPr lIns="0" tIns="0" rIns="0" bIns="0"/>
          <a:lstStyle>
            <a:lvl1pPr marL="0" indent="0" algn="l">
              <a:lnSpc>
                <a:spcPct val="71000"/>
              </a:lnSpc>
              <a:spcBef>
                <a:spcPts val="0"/>
              </a:spcBef>
              <a:buNone/>
              <a:defRPr sz="2000">
                <a:solidFill>
                  <a:srgbClr val="516068"/>
                </a:solidFill>
                <a:latin typeface="Brandon Grotesque Office Light" panose="020B0303020203060202"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Subline</a:t>
            </a:r>
          </a:p>
        </p:txBody>
      </p:sp>
      <p:pic>
        <p:nvPicPr>
          <p:cNvPr id="21" name="Grafik 20">
            <a:extLst>
              <a:ext uri="{FF2B5EF4-FFF2-40B4-BE49-F238E27FC236}">
                <a16:creationId xmlns:a16="http://schemas.microsoft.com/office/drawing/2014/main" id="{11E69D81-3EF8-42A1-A649-FDA6C775E9B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467544" y="4803998"/>
            <a:ext cx="623503" cy="126000"/>
          </a:xfrm>
          <a:prstGeom prst="rect">
            <a:avLst/>
          </a:prstGeom>
        </p:spPr>
      </p:pic>
      <p:sp>
        <p:nvSpPr>
          <p:cNvPr id="3" name="Titel 2">
            <a:extLst>
              <a:ext uri="{FF2B5EF4-FFF2-40B4-BE49-F238E27FC236}">
                <a16:creationId xmlns:a16="http://schemas.microsoft.com/office/drawing/2014/main" id="{2D5662BE-61A0-46B7-A61F-F3953122A5D4}"/>
              </a:ext>
            </a:extLst>
          </p:cNvPr>
          <p:cNvSpPr>
            <a:spLocks noGrp="1"/>
          </p:cNvSpPr>
          <p:nvPr>
            <p:ph type="title" hasCustomPrompt="1"/>
          </p:nvPr>
        </p:nvSpPr>
        <p:spPr/>
        <p:txBody>
          <a:bodyPr/>
          <a:lstStyle>
            <a:lvl1pPr>
              <a:defRPr/>
            </a:lvl1pPr>
          </a:lstStyle>
          <a:p>
            <a:r>
              <a:rPr lang="de-DE" dirty="0"/>
              <a:t>HEADLINE</a:t>
            </a:r>
          </a:p>
        </p:txBody>
      </p:sp>
    </p:spTree>
    <p:extLst>
      <p:ext uri="{BB962C8B-B14F-4D97-AF65-F5344CB8AC3E}">
        <p14:creationId xmlns:p14="http://schemas.microsoft.com/office/powerpoint/2010/main" val="262977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eite">
    <p:bg bwMode="grayWhite">
      <p:bgPr>
        <a:gradFill flip="none" rotWithShape="1">
          <a:gsLst>
            <a:gs pos="0">
              <a:srgbClr val="EFE8ED"/>
            </a:gs>
            <a:gs pos="100000">
              <a:srgbClr val="EEFAFF"/>
            </a:gs>
          </a:gsLst>
          <a:lin ang="5400000" scaled="0"/>
          <a:tileRect/>
        </a:gra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66EA0BF-9928-4BCD-B466-893B987FE705}"/>
              </a:ext>
            </a:extLst>
          </p:cNvPr>
          <p:cNvGraphicFramePr>
            <a:graphicFrameLocks noChangeAspect="1"/>
          </p:cNvGraphicFramePr>
          <p:nvPr userDrawn="1">
            <p:custDataLst>
              <p:tags r:id="rId1"/>
            </p:custDataLst>
            <p:extLst>
              <p:ext uri="{D42A27DB-BD31-4B8C-83A1-F6EECF244321}">
                <p14:modId xmlns:p14="http://schemas.microsoft.com/office/powerpoint/2010/main" val="1567132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2" name="Objekt 1" hidden="1">
                        <a:extLst>
                          <a:ext uri="{FF2B5EF4-FFF2-40B4-BE49-F238E27FC236}">
                            <a16:creationId xmlns:a16="http://schemas.microsoft.com/office/drawing/2014/main" id="{D66EA0BF-9928-4BCD-B466-893B987FE7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Untertitel 2"/>
          <p:cNvSpPr>
            <a:spLocks noGrp="1"/>
          </p:cNvSpPr>
          <p:nvPr>
            <p:ph type="subTitle" idx="1" hasCustomPrompt="1"/>
          </p:nvPr>
        </p:nvSpPr>
        <p:spPr bwMode="gray">
          <a:xfrm>
            <a:off x="539552" y="2469802"/>
            <a:ext cx="8064000" cy="228460"/>
          </a:xfrm>
          <a:prstGeom prst="rect">
            <a:avLst/>
          </a:prstGeom>
        </p:spPr>
        <p:txBody>
          <a:bodyPr lIns="0" tIns="0" rIns="0" bIns="0">
            <a:spAutoFit/>
          </a:bodyPr>
          <a:lstStyle>
            <a:lvl1pPr marL="0" indent="0" algn="l">
              <a:lnSpc>
                <a:spcPct val="71000"/>
              </a:lnSpc>
              <a:spcBef>
                <a:spcPts val="0"/>
              </a:spcBef>
              <a:buNone/>
              <a:defRPr sz="2000">
                <a:solidFill>
                  <a:srgbClr val="516068"/>
                </a:solidFill>
                <a:latin typeface="Brandon Grotesque Office Light" panose="020B0303020203060202"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err="1"/>
              <a:t>Subline</a:t>
            </a:r>
            <a:endParaRPr lang="de-DE" dirty="0"/>
          </a:p>
        </p:txBody>
      </p:sp>
      <p:sp>
        <p:nvSpPr>
          <p:cNvPr id="25" name="Textplatzhalter 14"/>
          <p:cNvSpPr>
            <a:spLocks noGrp="1"/>
          </p:cNvSpPr>
          <p:nvPr>
            <p:ph type="body" sz="quarter" idx="18" hasCustomPrompt="1"/>
          </p:nvPr>
        </p:nvSpPr>
        <p:spPr bwMode="gray">
          <a:xfrm>
            <a:off x="539552" y="2849095"/>
            <a:ext cx="8064000" cy="157287"/>
          </a:xfrm>
          <a:prstGeom prst="rect">
            <a:avLst/>
          </a:prstGeom>
        </p:spPr>
        <p:txBody>
          <a:bodyPr wrap="square" lIns="0" tIns="0" rIns="0" bIns="0">
            <a:spAutoFit/>
          </a:bodyPr>
          <a:lstStyle>
            <a:lvl1pPr marL="0" indent="0">
              <a:lnSpc>
                <a:spcPts val="1300"/>
              </a:lnSpc>
              <a:spcBef>
                <a:spcPts val="0"/>
              </a:spcBef>
              <a:spcAft>
                <a:spcPts val="0"/>
              </a:spcAft>
              <a:buClr>
                <a:srgbClr val="516068"/>
              </a:buClr>
              <a:buFont typeface="Arial" panose="020B0604020202020204" pitchFamily="34" charset="0"/>
              <a:buNone/>
              <a:defRPr sz="1000" b="0" baseline="0">
                <a:solidFill>
                  <a:srgbClr val="516068"/>
                </a:solidFill>
                <a:latin typeface="Brandon Grotesque Office Light" panose="020B0303020203060202" pitchFamily="34" charset="0"/>
              </a:defRPr>
            </a:lvl1pPr>
            <a:lvl2pPr>
              <a:defRPr sz="1600"/>
            </a:lvl2pPr>
            <a:lvl3pPr>
              <a:defRPr sz="1400"/>
            </a:lvl3pPr>
            <a:lvl4pPr>
              <a:defRPr sz="1200"/>
            </a:lvl4pPr>
            <a:lvl5pPr>
              <a:defRPr sz="1200"/>
            </a:lvl5pPr>
          </a:lstStyle>
          <a:p>
            <a:r>
              <a:rPr lang="de-DE" dirty="0"/>
              <a:t>Autor   •   JJJJ-MM-TT</a:t>
            </a:r>
          </a:p>
        </p:txBody>
      </p:sp>
      <p:sp>
        <p:nvSpPr>
          <p:cNvPr id="47" name="Titel 1"/>
          <p:cNvSpPr>
            <a:spLocks noGrp="1"/>
          </p:cNvSpPr>
          <p:nvPr>
            <p:ph type="ctrTitle" hasCustomPrompt="1"/>
          </p:nvPr>
        </p:nvSpPr>
        <p:spPr bwMode="gray">
          <a:xfrm>
            <a:off x="539552" y="2180141"/>
            <a:ext cx="8064000" cy="230769"/>
          </a:xfrm>
          <a:prstGeom prst="rect">
            <a:avLst/>
          </a:prstGeom>
        </p:spPr>
        <p:txBody>
          <a:bodyPr lIns="0" tIns="0" rIns="0" bIns="0" anchor="b">
            <a:spAutoFit/>
          </a:bodyPr>
          <a:lstStyle>
            <a:lvl1pPr algn="l">
              <a:lnSpc>
                <a:spcPct val="72000"/>
              </a:lnSpc>
              <a:spcAft>
                <a:spcPts val="0"/>
              </a:spcAft>
              <a:defRPr sz="2000" b="1">
                <a:solidFill>
                  <a:srgbClr val="516068"/>
                </a:solidFill>
                <a:latin typeface="Brandon Grotesque Office Light" panose="020B0303020203060202" pitchFamily="34" charset="0"/>
              </a:defRPr>
            </a:lvl1pPr>
          </a:lstStyle>
          <a:p>
            <a:r>
              <a:rPr lang="de-DE" dirty="0"/>
              <a:t>HEADLINE</a:t>
            </a:r>
          </a:p>
        </p:txBody>
      </p:sp>
      <p:pic>
        <p:nvPicPr>
          <p:cNvPr id="21" name="Grafik 20">
            <a:extLst>
              <a:ext uri="{FF2B5EF4-FFF2-40B4-BE49-F238E27FC236}">
                <a16:creationId xmlns:a16="http://schemas.microsoft.com/office/drawing/2014/main" id="{5F434BC1-8EF0-4943-B7A3-6DEAB1ABD2A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bwMode="gray">
          <a:xfrm>
            <a:off x="361914" y="295612"/>
            <a:ext cx="1478587" cy="298800"/>
          </a:xfrm>
          <a:prstGeom prst="rect">
            <a:avLst/>
          </a:prstGeom>
        </p:spPr>
      </p:pic>
      <p:pic>
        <p:nvPicPr>
          <p:cNvPr id="22" name="Grafik 21">
            <a:extLst>
              <a:ext uri="{FF2B5EF4-FFF2-40B4-BE49-F238E27FC236}">
                <a16:creationId xmlns:a16="http://schemas.microsoft.com/office/drawing/2014/main" id="{1817F2DC-8D3A-48C0-BF2B-F3CB1E13741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bwMode="gray">
          <a:xfrm>
            <a:off x="498349" y="4584726"/>
            <a:ext cx="1759569" cy="75600"/>
          </a:xfrm>
          <a:prstGeom prst="rect">
            <a:avLst/>
          </a:prstGeom>
        </p:spPr>
      </p:pic>
    </p:spTree>
    <p:extLst>
      <p:ext uri="{BB962C8B-B14F-4D97-AF65-F5344CB8AC3E}">
        <p14:creationId xmlns:p14="http://schemas.microsoft.com/office/powerpoint/2010/main" val="359878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p:bg bwMode="grayWhite">
      <p:bgPr>
        <a:gradFill flip="none" rotWithShape="1">
          <a:gsLst>
            <a:gs pos="0">
              <a:srgbClr val="EFE8ED"/>
            </a:gs>
            <a:gs pos="100000">
              <a:srgbClr val="EEFAFF"/>
            </a:gs>
          </a:gsLst>
          <a:lin ang="5400000" scaled="0"/>
          <a:tileRect/>
        </a:gra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1B96B27-4A18-4E05-9B2E-6B70B387D0D3}"/>
              </a:ext>
            </a:extLst>
          </p:cNvPr>
          <p:cNvGraphicFramePr>
            <a:graphicFrameLocks noChangeAspect="1"/>
          </p:cNvGraphicFramePr>
          <p:nvPr userDrawn="1">
            <p:custDataLst>
              <p:tags r:id="rId1"/>
            </p:custDataLst>
            <p:extLst>
              <p:ext uri="{D42A27DB-BD31-4B8C-83A1-F6EECF244321}">
                <p14:modId xmlns:p14="http://schemas.microsoft.com/office/powerpoint/2010/main" val="2024316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2" name="Objekt 1" hidden="1">
                        <a:extLst>
                          <a:ext uri="{FF2B5EF4-FFF2-40B4-BE49-F238E27FC236}">
                            <a16:creationId xmlns:a16="http://schemas.microsoft.com/office/drawing/2014/main" id="{A1B96B27-4A18-4E05-9B2E-6B70B387D0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el 1"/>
          <p:cNvSpPr>
            <a:spLocks noGrp="1"/>
          </p:cNvSpPr>
          <p:nvPr>
            <p:ph type="ctrTitle" hasCustomPrompt="1"/>
          </p:nvPr>
        </p:nvSpPr>
        <p:spPr>
          <a:xfrm>
            <a:off x="539552" y="1273297"/>
            <a:ext cx="8064000" cy="230769"/>
          </a:xfrm>
          <a:prstGeom prst="rect">
            <a:avLst/>
          </a:prstGeom>
        </p:spPr>
        <p:txBody>
          <a:bodyPr lIns="0" tIns="0" rIns="0" bIns="0" anchor="b"/>
          <a:lstStyle>
            <a:lvl1pPr algn="l">
              <a:lnSpc>
                <a:spcPct val="72000"/>
              </a:lnSpc>
              <a:spcAft>
                <a:spcPts val="0"/>
              </a:spcAft>
              <a:defRPr sz="2000" b="1">
                <a:solidFill>
                  <a:srgbClr val="516068"/>
                </a:solidFill>
                <a:latin typeface="Brandon Grotesque Office Light" panose="020B0303020203060202" pitchFamily="34" charset="0"/>
              </a:defRPr>
            </a:lvl1pPr>
          </a:lstStyle>
          <a:p>
            <a:r>
              <a:rPr lang="de-DE" dirty="0"/>
              <a:t>INHALT</a:t>
            </a:r>
          </a:p>
        </p:txBody>
      </p:sp>
      <p:sp>
        <p:nvSpPr>
          <p:cNvPr id="48" name="Textplatzhalter 14"/>
          <p:cNvSpPr>
            <a:spLocks noGrp="1"/>
          </p:cNvSpPr>
          <p:nvPr>
            <p:ph type="body" sz="quarter" idx="17" hasCustomPrompt="1"/>
          </p:nvPr>
        </p:nvSpPr>
        <p:spPr>
          <a:xfrm>
            <a:off x="539552" y="1662647"/>
            <a:ext cx="864000" cy="2304000"/>
          </a:xfrm>
          <a:prstGeom prst="rect">
            <a:avLst/>
          </a:prstGeom>
        </p:spPr>
        <p:txBody>
          <a:bodyPr wrap="square" lIns="0" tIns="0" rIns="0" bIns="0"/>
          <a:lstStyle>
            <a:lvl1pPr marL="0" indent="0">
              <a:lnSpc>
                <a:spcPct val="101000"/>
              </a:lnSpc>
              <a:spcBef>
                <a:spcPts val="0"/>
              </a:spcBef>
              <a:spcAft>
                <a:spcPts val="0"/>
              </a:spcAft>
              <a:buClr>
                <a:srgbClr val="516068"/>
              </a:buClr>
              <a:buFont typeface="Arial" panose="020B0604020202020204" pitchFamily="34" charset="0"/>
              <a:buNone/>
              <a:defRPr sz="1400" b="0">
                <a:latin typeface="Brandon Grotesque Office Light" panose="020B0303020203060202" pitchFamily="34" charset="0"/>
              </a:defRPr>
            </a:lvl1pPr>
            <a:lvl2pPr>
              <a:defRPr sz="1600"/>
            </a:lvl2pPr>
            <a:lvl3pPr>
              <a:defRPr sz="1400"/>
            </a:lvl3pPr>
            <a:lvl4pPr>
              <a:defRPr sz="1200"/>
            </a:lvl4pPr>
            <a:lvl5pPr>
              <a:defRPr sz="1200"/>
            </a:lvl5pPr>
          </a:lstStyle>
          <a:p>
            <a:pPr lvl="0"/>
            <a:r>
              <a:rPr lang="de-DE" dirty="0"/>
              <a:t>Kapitel-</a:t>
            </a:r>
            <a:r>
              <a:rPr lang="de-DE" dirty="0" err="1"/>
              <a:t>numme</a:t>
            </a:r>
            <a:r>
              <a:rPr lang="de-DE" dirty="0"/>
              <a:t>-</a:t>
            </a:r>
            <a:r>
              <a:rPr lang="de-DE" dirty="0" err="1"/>
              <a:t>rierung</a:t>
            </a:r>
            <a:endParaRPr lang="de-DE" dirty="0"/>
          </a:p>
          <a:p>
            <a:pPr lvl="0"/>
            <a:endParaRPr lang="de-DE" dirty="0"/>
          </a:p>
        </p:txBody>
      </p:sp>
      <p:sp>
        <p:nvSpPr>
          <p:cNvPr id="50" name="Textplatzhalter 14"/>
          <p:cNvSpPr>
            <a:spLocks noGrp="1"/>
          </p:cNvSpPr>
          <p:nvPr>
            <p:ph type="body" sz="quarter" idx="18" hasCustomPrompt="1"/>
          </p:nvPr>
        </p:nvSpPr>
        <p:spPr>
          <a:xfrm>
            <a:off x="1476106" y="1662648"/>
            <a:ext cx="7128342" cy="2304000"/>
          </a:xfrm>
          <a:prstGeom prst="rect">
            <a:avLst/>
          </a:prstGeom>
        </p:spPr>
        <p:txBody>
          <a:bodyPr wrap="square" lIns="0" tIns="0" rIns="0" bIns="0"/>
          <a:lstStyle>
            <a:lvl1pPr marL="0" indent="0">
              <a:lnSpc>
                <a:spcPct val="101000"/>
              </a:lnSpc>
              <a:spcBef>
                <a:spcPts val="0"/>
              </a:spcBef>
              <a:spcAft>
                <a:spcPts val="0"/>
              </a:spcAft>
              <a:buClr>
                <a:srgbClr val="516068"/>
              </a:buClr>
              <a:buFont typeface="Arial" panose="020B0604020202020204" pitchFamily="34" charset="0"/>
              <a:buNone/>
              <a:defRPr sz="1400" b="0">
                <a:latin typeface="Brandon Grotesque Office Light" panose="020B0303020203060202" pitchFamily="34" charset="0"/>
              </a:defRPr>
            </a:lvl1pPr>
            <a:lvl2pPr>
              <a:defRPr sz="1600"/>
            </a:lvl2pPr>
            <a:lvl3pPr>
              <a:defRPr sz="1400"/>
            </a:lvl3pPr>
            <a:lvl4pPr>
              <a:defRPr sz="1200"/>
            </a:lvl4pPr>
            <a:lvl5pPr>
              <a:defRPr sz="1200"/>
            </a:lvl5pPr>
          </a:lstStyle>
          <a:p>
            <a:pPr lvl="0"/>
            <a:r>
              <a:rPr lang="de-DE" dirty="0"/>
              <a:t>Kapitelüberschrift hier auflisten</a:t>
            </a:r>
          </a:p>
        </p:txBody>
      </p:sp>
      <p:pic>
        <p:nvPicPr>
          <p:cNvPr id="18" name="Grafik 17">
            <a:extLst>
              <a:ext uri="{FF2B5EF4-FFF2-40B4-BE49-F238E27FC236}">
                <a16:creationId xmlns:a16="http://schemas.microsoft.com/office/drawing/2014/main" id="{6C5A3570-C338-4C7E-86F3-85A2F390A76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98349" y="4584726"/>
            <a:ext cx="1759569" cy="75600"/>
          </a:xfrm>
          <a:prstGeom prst="rect">
            <a:avLst/>
          </a:prstGeom>
        </p:spPr>
      </p:pic>
    </p:spTree>
    <p:extLst>
      <p:ext uri="{BB962C8B-B14F-4D97-AF65-F5344CB8AC3E}">
        <p14:creationId xmlns:p14="http://schemas.microsoft.com/office/powerpoint/2010/main" val="28063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trenner">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C12D6F0-5CB7-4908-9139-61B9CADE6819}"/>
              </a:ext>
            </a:extLst>
          </p:cNvPr>
          <p:cNvGraphicFramePr>
            <a:graphicFrameLocks noChangeAspect="1"/>
          </p:cNvGraphicFramePr>
          <p:nvPr userDrawn="1">
            <p:custDataLst>
              <p:tags r:id="rId1"/>
            </p:custDataLst>
            <p:extLst>
              <p:ext uri="{D42A27DB-BD31-4B8C-83A1-F6EECF244321}">
                <p14:modId xmlns:p14="http://schemas.microsoft.com/office/powerpoint/2010/main" val="1202514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3" name="Objekt 2" hidden="1">
                        <a:extLst>
                          <a:ext uri="{FF2B5EF4-FFF2-40B4-BE49-F238E27FC236}">
                            <a16:creationId xmlns:a16="http://schemas.microsoft.com/office/drawing/2014/main" id="{1C12D6F0-5CB7-4908-9139-61B9CADE68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A68C5433-02E3-4075-A7EC-7D92E923C48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de-DE" sz="2000" b="1" i="0" baseline="0" dirty="0">
              <a:latin typeface="Brandon Grotesque Office Light" panose="020B0303020203060202" pitchFamily="34" charset="0"/>
              <a:ea typeface="+mj-ea"/>
              <a:cs typeface="+mj-cs"/>
              <a:sym typeface="Brandon Grotesque Office Light" panose="020B0303020203060202" pitchFamily="34" charset="0"/>
            </a:endParaRPr>
          </a:p>
        </p:txBody>
      </p:sp>
      <p:sp>
        <p:nvSpPr>
          <p:cNvPr id="47" name="Titel 1"/>
          <p:cNvSpPr>
            <a:spLocks noGrp="1"/>
          </p:cNvSpPr>
          <p:nvPr>
            <p:ph type="ctrTitle" hasCustomPrompt="1"/>
          </p:nvPr>
        </p:nvSpPr>
        <p:spPr>
          <a:xfrm>
            <a:off x="539552" y="2225518"/>
            <a:ext cx="8064000" cy="769891"/>
          </a:xfrm>
          <a:prstGeom prst="rect">
            <a:avLst/>
          </a:prstGeom>
        </p:spPr>
        <p:txBody>
          <a:bodyPr lIns="0" tIns="0" rIns="0" bIns="0">
            <a:spAutoFit/>
          </a:bodyPr>
          <a:lstStyle>
            <a:lvl1pPr algn="l">
              <a:lnSpc>
                <a:spcPct val="83000"/>
              </a:lnSpc>
              <a:spcAft>
                <a:spcPts val="0"/>
              </a:spcAft>
              <a:defRPr sz="2000" b="1" baseline="0">
                <a:solidFill>
                  <a:srgbClr val="516068"/>
                </a:solidFill>
                <a:latin typeface="Brandon Grotesque Office Light" panose="020B0303020203060202" pitchFamily="34" charset="0"/>
              </a:defRPr>
            </a:lvl1pPr>
          </a:lstStyle>
          <a:p>
            <a:r>
              <a:rPr lang="de-DE" dirty="0"/>
              <a:t>Kapitelnummer</a:t>
            </a:r>
            <a:br>
              <a:rPr lang="de-DE" dirty="0"/>
            </a:br>
            <a:r>
              <a:rPr lang="de-DE" dirty="0"/>
              <a:t>KAPITELÜBERSCHRIFT </a:t>
            </a:r>
            <a:br>
              <a:rPr lang="de-DE" dirty="0"/>
            </a:br>
            <a:r>
              <a:rPr lang="de-DE" dirty="0"/>
              <a:t>WEITERE ZEILE FÜR KAPITELÜBERSCHRIFT</a:t>
            </a:r>
          </a:p>
        </p:txBody>
      </p:sp>
      <p:grpSp>
        <p:nvGrpSpPr>
          <p:cNvPr id="5" name="Gruppieren 4"/>
          <p:cNvGrpSpPr/>
          <p:nvPr userDrawn="1"/>
        </p:nvGrpSpPr>
        <p:grpSpPr bwMode="gray">
          <a:xfrm>
            <a:off x="-2124744" y="195486"/>
            <a:ext cx="1949797" cy="1440159"/>
            <a:chOff x="-1913474" y="404664"/>
            <a:chExt cx="1660938" cy="1333481"/>
          </a:xfrm>
        </p:grpSpPr>
        <p:sp>
          <p:nvSpPr>
            <p:cNvPr id="6" name="Abgerundetes Rechteck 5"/>
            <p:cNvSpPr/>
            <p:nvPr userDrawn="1"/>
          </p:nvSpPr>
          <p:spPr bwMode="gray">
            <a:xfrm>
              <a:off x="-1908720" y="404664"/>
              <a:ext cx="1656184" cy="1333481"/>
            </a:xfrm>
            <a:prstGeom prst="roundRect">
              <a:avLst/>
            </a:prstGeom>
            <a:solidFill>
              <a:srgbClr val="92D05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userDrawn="1"/>
          </p:nvSpPr>
          <p:spPr bwMode="gray">
            <a:xfrm>
              <a:off x="-1913474" y="580209"/>
              <a:ext cx="1594844" cy="1082918"/>
            </a:xfrm>
            <a:prstGeom prst="rect">
              <a:avLst/>
            </a:prstGeom>
            <a:noFill/>
            <a:ln>
              <a:noFill/>
            </a:ln>
          </p:spPr>
          <p:txBody>
            <a:bodyPr wrap="square" rtlCol="0">
              <a:spAutoFit/>
            </a:bodyPr>
            <a:lstStyle/>
            <a:p>
              <a:r>
                <a:rPr lang="en-US" sz="1000" u="sng">
                  <a:solidFill>
                    <a:schemeClr val="bg2"/>
                  </a:solidFill>
                  <a:latin typeface="Brandon Grotesque Office Light" panose="020B0303020203060202" pitchFamily="34" charset="0"/>
                </a:rPr>
                <a:t>Note:</a:t>
              </a:r>
            </a:p>
            <a:p>
              <a:r>
                <a:rPr lang="en-US" sz="1000">
                  <a:solidFill>
                    <a:schemeClr val="bg2"/>
                  </a:solidFill>
                  <a:latin typeface="Brandon Grotesque Office Light" panose="020B0303020203060202" pitchFamily="34" charset="0"/>
                </a:rPr>
                <a:t>The respective chapter number goes in the first line of the text field and the CHAPTER HEADING in capital letters goes in the line or lines underneath.</a:t>
              </a:r>
            </a:p>
          </p:txBody>
        </p:sp>
      </p:grpSp>
      <p:pic>
        <p:nvPicPr>
          <p:cNvPr id="12" name="Grafik 11">
            <a:extLst>
              <a:ext uri="{FF2B5EF4-FFF2-40B4-BE49-F238E27FC236}">
                <a16:creationId xmlns:a16="http://schemas.microsoft.com/office/drawing/2014/main" id="{11919704-3B58-4A82-AA81-47D67247D3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1914" y="295612"/>
            <a:ext cx="1478587" cy="298800"/>
          </a:xfrm>
          <a:prstGeom prst="rect">
            <a:avLst/>
          </a:prstGeom>
        </p:spPr>
      </p:pic>
      <p:pic>
        <p:nvPicPr>
          <p:cNvPr id="13" name="Grafik 12">
            <a:extLst>
              <a:ext uri="{FF2B5EF4-FFF2-40B4-BE49-F238E27FC236}">
                <a16:creationId xmlns:a16="http://schemas.microsoft.com/office/drawing/2014/main" id="{E771F2C8-0DA5-433C-8060-946D1E8AD62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8349" y="4584726"/>
            <a:ext cx="1759569" cy="75600"/>
          </a:xfrm>
          <a:prstGeom prst="rect">
            <a:avLst/>
          </a:prstGeom>
        </p:spPr>
      </p:pic>
    </p:spTree>
    <p:extLst>
      <p:ext uri="{BB962C8B-B14F-4D97-AF65-F5344CB8AC3E}">
        <p14:creationId xmlns:p14="http://schemas.microsoft.com/office/powerpoint/2010/main" val="320932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seite - Text vollflächi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C479443-A6DD-4B5A-9481-EB61189FF5C1}"/>
              </a:ext>
            </a:extLst>
          </p:cNvPr>
          <p:cNvGraphicFramePr>
            <a:graphicFrameLocks noChangeAspect="1"/>
          </p:cNvGraphicFramePr>
          <p:nvPr userDrawn="1">
            <p:custDataLst>
              <p:tags r:id="rId1"/>
            </p:custDataLst>
            <p:extLst>
              <p:ext uri="{D42A27DB-BD31-4B8C-83A1-F6EECF244321}">
                <p14:modId xmlns:p14="http://schemas.microsoft.com/office/powerpoint/2010/main" val="26481626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6" name="Objekt 5" hidden="1">
                        <a:extLst>
                          <a:ext uri="{FF2B5EF4-FFF2-40B4-BE49-F238E27FC236}">
                            <a16:creationId xmlns:a16="http://schemas.microsoft.com/office/drawing/2014/main" id="{4C479443-A6DD-4B5A-9481-EB61189FF5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73956A13-77B2-4973-9B9D-7EC9CF8A74A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de-DE" sz="2000" b="1" i="0" baseline="0" dirty="0">
              <a:latin typeface="Brandon Grotesque Office Light" panose="020B0303020203060202" pitchFamily="34" charset="0"/>
              <a:ea typeface="+mj-ea"/>
              <a:cs typeface="+mj-cs"/>
              <a:sym typeface="Brandon Grotesque Office Light" panose="020B0303020203060202" pitchFamily="34" charset="0"/>
            </a:endParaRPr>
          </a:p>
        </p:txBody>
      </p:sp>
      <p:sp>
        <p:nvSpPr>
          <p:cNvPr id="45" name="Textplatzhalter 4"/>
          <p:cNvSpPr>
            <a:spLocks noGrp="1"/>
          </p:cNvSpPr>
          <p:nvPr>
            <p:ph type="body" sz="quarter" idx="24" hasCustomPrompt="1"/>
          </p:nvPr>
        </p:nvSpPr>
        <p:spPr>
          <a:xfrm>
            <a:off x="539552" y="987574"/>
            <a:ext cx="8064000" cy="3672000"/>
          </a:xfrm>
          <a:prstGeom prst="rect">
            <a:avLst/>
          </a:prstGeom>
        </p:spPr>
        <p:txBody>
          <a:bodyPr lIns="0" tIns="0" rIns="0" bIns="0"/>
          <a:lstStyle>
            <a:lvl1pPr marL="180000" marR="0" indent="-180000" algn="l" defTabSz="914400" rtl="0" eaLnBrk="1" fontAlgn="auto" latinLnBrk="0" hangingPunct="1">
              <a:lnSpc>
                <a:spcPct val="101000"/>
              </a:lnSpc>
              <a:spcBef>
                <a:spcPts val="0"/>
              </a:spcBef>
              <a:spcAft>
                <a:spcPts val="0"/>
              </a:spcAft>
              <a:buClrTx/>
              <a:buSzTx/>
              <a:buFont typeface="Arial" panose="020B0604020202020204" pitchFamily="34" charset="0"/>
              <a:buChar char="•"/>
              <a:tabLst/>
              <a:defRPr sz="1400" baseline="0">
                <a:solidFill>
                  <a:srgbClr val="516068"/>
                </a:solidFill>
                <a:latin typeface="Brandon Grotesque Office Light" panose="020B0303020203060202" pitchFamily="34" charset="0"/>
              </a:defRPr>
            </a:lvl1pPr>
            <a:lvl2pPr>
              <a:lnSpc>
                <a:spcPct val="101000"/>
              </a:lnSpc>
              <a:defRPr/>
            </a:lvl2pPr>
            <a:lvl3pPr>
              <a:lnSpc>
                <a:spcPct val="101000"/>
              </a:lnSpc>
              <a:defRPr/>
            </a:lvl3pPr>
            <a:lvl4pPr>
              <a:lnSpc>
                <a:spcPct val="101000"/>
              </a:lnSpc>
              <a:defRPr/>
            </a:lvl4pPr>
            <a:lvl5pPr>
              <a:lnSpc>
                <a:spcPct val="101000"/>
              </a:lnSpc>
              <a:defRPr/>
            </a:lvl5pPr>
          </a:lstStyle>
          <a:p>
            <a:pPr lvl="0"/>
            <a:r>
              <a:rPr lang="de-DE" dirty="0"/>
              <a:t>Text hinzufügen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8" name="Untertitel 2"/>
          <p:cNvSpPr>
            <a:spLocks noGrp="1"/>
          </p:cNvSpPr>
          <p:nvPr>
            <p:ph type="subTitle" idx="1" hasCustomPrompt="1"/>
          </p:nvPr>
        </p:nvSpPr>
        <p:spPr>
          <a:xfrm>
            <a:off x="539552" y="563001"/>
            <a:ext cx="8064000" cy="242591"/>
          </a:xfrm>
          <a:prstGeom prst="rect">
            <a:avLst/>
          </a:prstGeom>
        </p:spPr>
        <p:txBody>
          <a:bodyPr lIns="0" tIns="0" rIns="0" bIns="0"/>
          <a:lstStyle>
            <a:lvl1pPr marL="0" indent="0" algn="l">
              <a:lnSpc>
                <a:spcPct val="71000"/>
              </a:lnSpc>
              <a:spcBef>
                <a:spcPts val="0"/>
              </a:spcBef>
              <a:buNone/>
              <a:defRPr sz="2000">
                <a:solidFill>
                  <a:srgbClr val="516068"/>
                </a:solidFill>
                <a:latin typeface="Brandon Grotesque Office Light" panose="020B0303020203060202"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Subline</a:t>
            </a:r>
          </a:p>
        </p:txBody>
      </p:sp>
      <p:sp>
        <p:nvSpPr>
          <p:cNvPr id="7" name="Titel 6">
            <a:extLst>
              <a:ext uri="{FF2B5EF4-FFF2-40B4-BE49-F238E27FC236}">
                <a16:creationId xmlns:a16="http://schemas.microsoft.com/office/drawing/2014/main" id="{399B6D31-ECEC-4F84-8203-04121CF5F24C}"/>
              </a:ext>
            </a:extLst>
          </p:cNvPr>
          <p:cNvSpPr>
            <a:spLocks noGrp="1"/>
          </p:cNvSpPr>
          <p:nvPr>
            <p:ph type="title" hasCustomPrompt="1"/>
          </p:nvPr>
        </p:nvSpPr>
        <p:spPr/>
        <p:txBody>
          <a:bodyPr/>
          <a:lstStyle>
            <a:lvl1pPr>
              <a:defRPr/>
            </a:lvl1pPr>
          </a:lstStyle>
          <a:p>
            <a:r>
              <a:rPr lang="de-DE" dirty="0"/>
              <a:t>HEADLINE</a:t>
            </a:r>
          </a:p>
        </p:txBody>
      </p:sp>
      <p:sp>
        <p:nvSpPr>
          <p:cNvPr id="19" name="Foliennummernplatzhalter 5">
            <a:extLst>
              <a:ext uri="{FF2B5EF4-FFF2-40B4-BE49-F238E27FC236}">
                <a16:creationId xmlns:a16="http://schemas.microsoft.com/office/drawing/2014/main" id="{399BE6CB-32DE-4225-BDFE-5DB8A3B85DDD}"/>
              </a:ext>
            </a:extLst>
          </p:cNvPr>
          <p:cNvSpPr>
            <a:spLocks noGrp="1"/>
          </p:cNvSpPr>
          <p:nvPr>
            <p:ph type="sldNum" sz="quarter" idx="12"/>
          </p:nvPr>
        </p:nvSpPr>
        <p:spPr>
          <a:xfrm>
            <a:off x="7992618" y="4806815"/>
            <a:ext cx="611381" cy="167400"/>
          </a:xfrm>
          <a:prstGeom prst="rect">
            <a:avLst/>
          </a:prstGeom>
        </p:spPr>
        <p:txBody>
          <a:bodyPr lIns="0" tIns="0" rIns="0" bIns="0"/>
          <a:lstStyle>
            <a:lvl1pPr algn="r">
              <a:lnSpc>
                <a:spcPts val="1300"/>
              </a:lnSpc>
              <a:defRPr sz="800">
                <a:latin typeface="Brandon Grotesque Office Light" panose="020B0303020203060202" pitchFamily="34" charset="0"/>
              </a:defRPr>
            </a:lvl1pPr>
          </a:lstStyle>
          <a:p>
            <a:fld id="{62516958-7971-436A-8B71-50A6AF396380}" type="slidenum">
              <a:rPr lang="de-DE" smtClean="0"/>
              <a:pPr/>
              <a:t>‹Nr.›</a:t>
            </a:fld>
            <a:endParaRPr lang="de-DE" dirty="0"/>
          </a:p>
        </p:txBody>
      </p:sp>
      <p:sp>
        <p:nvSpPr>
          <p:cNvPr id="20" name="Fußzeilenplatzhalter 4">
            <a:extLst>
              <a:ext uri="{FF2B5EF4-FFF2-40B4-BE49-F238E27FC236}">
                <a16:creationId xmlns:a16="http://schemas.microsoft.com/office/drawing/2014/main" id="{021FF374-12B6-4FA2-B6F0-38C6421BD431}"/>
              </a:ext>
            </a:extLst>
          </p:cNvPr>
          <p:cNvSpPr>
            <a:spLocks noGrp="1"/>
          </p:cNvSpPr>
          <p:nvPr>
            <p:ph type="ftr" sz="quarter" idx="11"/>
          </p:nvPr>
        </p:nvSpPr>
        <p:spPr>
          <a:xfrm>
            <a:off x="1475656" y="4803998"/>
            <a:ext cx="6480720" cy="167250"/>
          </a:xfrm>
          <a:prstGeom prst="rect">
            <a:avLst/>
          </a:prstGeom>
        </p:spPr>
        <p:txBody>
          <a:bodyPr lIns="0" tIns="0" rIns="0" bIns="0"/>
          <a:lstStyle>
            <a:lvl1pPr>
              <a:lnSpc>
                <a:spcPts val="1300"/>
              </a:lnSpc>
              <a:defRPr sz="800">
                <a:solidFill>
                  <a:srgbClr val="516068"/>
                </a:solidFill>
                <a:latin typeface="Brandon Grotesque Office Light" panose="020B0303020203060202" pitchFamily="34" charset="0"/>
              </a:defRPr>
            </a:lvl1pPr>
          </a:lstStyle>
          <a:p>
            <a:r>
              <a:rPr lang="en-US"/>
              <a:t>Together we improve the world with precise temperatures   •   LAUDA company presentation</a:t>
            </a:r>
            <a:endParaRPr lang="de-DE" dirty="0"/>
          </a:p>
        </p:txBody>
      </p:sp>
      <p:pic>
        <p:nvPicPr>
          <p:cNvPr id="21" name="Grafik 20">
            <a:extLst>
              <a:ext uri="{FF2B5EF4-FFF2-40B4-BE49-F238E27FC236}">
                <a16:creationId xmlns:a16="http://schemas.microsoft.com/office/drawing/2014/main" id="{78E4487E-4682-4B81-9199-019CD9E5F51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467545" y="4803998"/>
            <a:ext cx="623500" cy="126000"/>
          </a:xfrm>
          <a:prstGeom prst="rect">
            <a:avLst/>
          </a:prstGeom>
        </p:spPr>
      </p:pic>
    </p:spTree>
    <p:extLst>
      <p:ext uri="{BB962C8B-B14F-4D97-AF65-F5344CB8AC3E}">
        <p14:creationId xmlns:p14="http://schemas.microsoft.com/office/powerpoint/2010/main" val="418135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sseite - Bild links, Text rechts">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FADCAF0-7AC0-4091-8C20-C82B5C3FDCE0}"/>
              </a:ext>
            </a:extLst>
          </p:cNvPr>
          <p:cNvGraphicFramePr>
            <a:graphicFrameLocks noChangeAspect="1"/>
          </p:cNvGraphicFramePr>
          <p:nvPr userDrawn="1">
            <p:custDataLst>
              <p:tags r:id="rId1"/>
            </p:custDataLst>
            <p:extLst>
              <p:ext uri="{D42A27DB-BD31-4B8C-83A1-F6EECF244321}">
                <p14:modId xmlns:p14="http://schemas.microsoft.com/office/powerpoint/2010/main" val="3607853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6" name="Objekt 5" hidden="1">
                        <a:extLst>
                          <a:ext uri="{FF2B5EF4-FFF2-40B4-BE49-F238E27FC236}">
                            <a16:creationId xmlns:a16="http://schemas.microsoft.com/office/drawing/2014/main" id="{7FADCAF0-7AC0-4091-8C20-C82B5C3FDC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D204CE19-CEDE-427B-B30F-D1A4781CB0D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de-DE" sz="2000" b="1" i="0" baseline="0" dirty="0">
              <a:latin typeface="Brandon Grotesque Office Light" panose="020B0303020203060202" pitchFamily="34" charset="0"/>
              <a:ea typeface="+mj-ea"/>
              <a:cs typeface="+mj-cs"/>
              <a:sym typeface="Brandon Grotesque Office Light" panose="020B0303020203060202" pitchFamily="34" charset="0"/>
            </a:endParaRPr>
          </a:p>
        </p:txBody>
      </p:sp>
      <p:sp>
        <p:nvSpPr>
          <p:cNvPr id="45" name="Bildplatzhalter 25"/>
          <p:cNvSpPr>
            <a:spLocks noGrp="1"/>
          </p:cNvSpPr>
          <p:nvPr>
            <p:ph type="pic" sz="quarter" idx="13"/>
          </p:nvPr>
        </p:nvSpPr>
        <p:spPr>
          <a:xfrm>
            <a:off x="539552" y="987574"/>
            <a:ext cx="3996000" cy="3672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latin typeface="Brandon Grotesque Office Light" panose="020B0303020203060202" pitchFamily="34" charset="0"/>
              </a:defRPr>
            </a:lvl1pPr>
          </a:lstStyle>
          <a:p>
            <a:r>
              <a:rPr lang="de-DE"/>
              <a:t>Bild durch Klicken auf Symbol hinzufügen</a:t>
            </a:r>
            <a:endParaRPr lang="de-DE" dirty="0"/>
          </a:p>
        </p:txBody>
      </p:sp>
      <p:sp>
        <p:nvSpPr>
          <p:cNvPr id="47" name="Textplatzhalter 8"/>
          <p:cNvSpPr>
            <a:spLocks noGrp="1"/>
          </p:cNvSpPr>
          <p:nvPr>
            <p:ph type="body" sz="quarter" idx="18" hasCustomPrompt="1"/>
          </p:nvPr>
        </p:nvSpPr>
        <p:spPr>
          <a:xfrm>
            <a:off x="4611528" y="4365196"/>
            <a:ext cx="2881736" cy="294786"/>
          </a:xfrm>
          <a:prstGeom prst="rect">
            <a:avLst/>
          </a:prstGeom>
        </p:spPr>
        <p:txBody>
          <a:bodyPr lIns="0" tIns="0" rIns="0" bIns="0"/>
          <a:lstStyle>
            <a:lvl1pPr marL="0" indent="0">
              <a:lnSpc>
                <a:spcPts val="1100"/>
              </a:lnSpc>
              <a:spcBef>
                <a:spcPts val="0"/>
              </a:spcBef>
              <a:buNone/>
              <a:defRPr sz="800" baseline="0">
                <a:latin typeface="Brandon Grotesque Office Light" panose="020B0303020203060202" pitchFamily="34" charset="0"/>
              </a:defRPr>
            </a:lvl1pPr>
          </a:lstStyle>
          <a:p>
            <a:pPr lvl="0"/>
            <a:r>
              <a:rPr lang="de-DE" dirty="0"/>
              <a:t>Bildunterschrift hinzufügen </a:t>
            </a:r>
          </a:p>
        </p:txBody>
      </p:sp>
      <p:sp>
        <p:nvSpPr>
          <p:cNvPr id="46" name="Textplatzhalter 4"/>
          <p:cNvSpPr>
            <a:spLocks noGrp="1"/>
          </p:cNvSpPr>
          <p:nvPr>
            <p:ph type="body" sz="quarter" idx="24" hasCustomPrompt="1"/>
          </p:nvPr>
        </p:nvSpPr>
        <p:spPr>
          <a:xfrm>
            <a:off x="4608004" y="987574"/>
            <a:ext cx="3996000" cy="3240000"/>
          </a:xfrm>
          <a:prstGeom prst="rect">
            <a:avLst/>
          </a:prstGeom>
        </p:spPr>
        <p:txBody>
          <a:bodyPr lIns="0" tIns="0" rIns="0" bIns="0"/>
          <a:lstStyle>
            <a:lvl1pPr marL="180000" marR="0" indent="-180000" algn="l" defTabSz="914400" rtl="0" eaLnBrk="1" fontAlgn="auto" latinLnBrk="0" hangingPunct="1">
              <a:lnSpc>
                <a:spcPct val="101000"/>
              </a:lnSpc>
              <a:spcBef>
                <a:spcPts val="0"/>
              </a:spcBef>
              <a:spcAft>
                <a:spcPts val="0"/>
              </a:spcAft>
              <a:buClrTx/>
              <a:buSzTx/>
              <a:buFont typeface="Arial" panose="020B0604020202020204" pitchFamily="34" charset="0"/>
              <a:buChar char="•"/>
              <a:tabLst/>
              <a:defRPr sz="1400" baseline="0">
                <a:solidFill>
                  <a:srgbClr val="516068"/>
                </a:solidFill>
                <a:latin typeface="Brandon Grotesque Office Light" panose="020B0303020203060202" pitchFamily="34" charset="0"/>
              </a:defRPr>
            </a:lvl1pPr>
            <a:lvl2pPr>
              <a:lnSpc>
                <a:spcPct val="101000"/>
              </a:lnSpc>
              <a:defRPr/>
            </a:lvl2pPr>
            <a:lvl3pPr>
              <a:lnSpc>
                <a:spcPct val="101000"/>
              </a:lnSpc>
              <a:defRPr/>
            </a:lvl3pPr>
            <a:lvl4pPr>
              <a:lnSpc>
                <a:spcPct val="101000"/>
              </a:lnSpc>
              <a:defRPr/>
            </a:lvl4pPr>
            <a:lvl5pPr>
              <a:lnSpc>
                <a:spcPct val="101000"/>
              </a:lnSpc>
              <a:defRPr/>
            </a:lvl5pPr>
          </a:lstStyle>
          <a:p>
            <a:pPr lvl="0"/>
            <a:r>
              <a:rPr lang="de-DE" dirty="0"/>
              <a:t>Text hinzufügen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4" name="Untertitel 2"/>
          <p:cNvSpPr>
            <a:spLocks noGrp="1"/>
          </p:cNvSpPr>
          <p:nvPr>
            <p:ph type="subTitle" idx="1" hasCustomPrompt="1"/>
          </p:nvPr>
        </p:nvSpPr>
        <p:spPr>
          <a:xfrm>
            <a:off x="539552" y="563001"/>
            <a:ext cx="8064000" cy="242591"/>
          </a:xfrm>
          <a:prstGeom prst="rect">
            <a:avLst/>
          </a:prstGeom>
        </p:spPr>
        <p:txBody>
          <a:bodyPr lIns="0" tIns="0" rIns="0" bIns="0"/>
          <a:lstStyle>
            <a:lvl1pPr marL="0" indent="0" algn="l">
              <a:lnSpc>
                <a:spcPct val="71000"/>
              </a:lnSpc>
              <a:spcBef>
                <a:spcPts val="0"/>
              </a:spcBef>
              <a:buNone/>
              <a:defRPr sz="2000">
                <a:solidFill>
                  <a:srgbClr val="516068"/>
                </a:solidFill>
                <a:latin typeface="Brandon Grotesque Office Light" panose="020B0303020203060202"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Subline</a:t>
            </a:r>
          </a:p>
        </p:txBody>
      </p:sp>
      <p:sp>
        <p:nvSpPr>
          <p:cNvPr id="4" name="Titel 3">
            <a:extLst>
              <a:ext uri="{FF2B5EF4-FFF2-40B4-BE49-F238E27FC236}">
                <a16:creationId xmlns:a16="http://schemas.microsoft.com/office/drawing/2014/main" id="{8D8420F8-AE90-4D95-9957-C072CC829D9E}"/>
              </a:ext>
            </a:extLst>
          </p:cNvPr>
          <p:cNvSpPr>
            <a:spLocks noGrp="1"/>
          </p:cNvSpPr>
          <p:nvPr>
            <p:ph type="title" hasCustomPrompt="1"/>
          </p:nvPr>
        </p:nvSpPr>
        <p:spPr/>
        <p:txBody>
          <a:bodyPr/>
          <a:lstStyle>
            <a:lvl1pPr>
              <a:defRPr/>
            </a:lvl1pPr>
          </a:lstStyle>
          <a:p>
            <a:r>
              <a:rPr lang="de-DE" dirty="0"/>
              <a:t>HEADLINE</a:t>
            </a:r>
          </a:p>
        </p:txBody>
      </p:sp>
      <p:sp>
        <p:nvSpPr>
          <p:cNvPr id="21" name="Foliennummernplatzhalter 5">
            <a:extLst>
              <a:ext uri="{FF2B5EF4-FFF2-40B4-BE49-F238E27FC236}">
                <a16:creationId xmlns:a16="http://schemas.microsoft.com/office/drawing/2014/main" id="{D2CE57E7-757C-4FA3-A865-A08E04E3BDE4}"/>
              </a:ext>
            </a:extLst>
          </p:cNvPr>
          <p:cNvSpPr>
            <a:spLocks noGrp="1"/>
          </p:cNvSpPr>
          <p:nvPr>
            <p:ph type="sldNum" sz="quarter" idx="12"/>
          </p:nvPr>
        </p:nvSpPr>
        <p:spPr>
          <a:xfrm>
            <a:off x="7992618" y="4806815"/>
            <a:ext cx="611381" cy="167400"/>
          </a:xfrm>
          <a:prstGeom prst="rect">
            <a:avLst/>
          </a:prstGeom>
        </p:spPr>
        <p:txBody>
          <a:bodyPr lIns="0" tIns="0" rIns="0" bIns="0"/>
          <a:lstStyle>
            <a:lvl1pPr algn="r">
              <a:lnSpc>
                <a:spcPts val="1300"/>
              </a:lnSpc>
              <a:defRPr sz="800">
                <a:latin typeface="Brandon Grotesque Office Light" panose="020B0303020203060202" pitchFamily="34" charset="0"/>
              </a:defRPr>
            </a:lvl1pPr>
          </a:lstStyle>
          <a:p>
            <a:fld id="{62516958-7971-436A-8B71-50A6AF396380}" type="slidenum">
              <a:rPr lang="de-DE" smtClean="0"/>
              <a:pPr/>
              <a:t>‹Nr.›</a:t>
            </a:fld>
            <a:endParaRPr lang="de-DE" dirty="0"/>
          </a:p>
        </p:txBody>
      </p:sp>
      <p:sp>
        <p:nvSpPr>
          <p:cNvPr id="22" name="Fußzeilenplatzhalter 4">
            <a:extLst>
              <a:ext uri="{FF2B5EF4-FFF2-40B4-BE49-F238E27FC236}">
                <a16:creationId xmlns:a16="http://schemas.microsoft.com/office/drawing/2014/main" id="{6BF657BA-41F5-4DEF-A406-EDE41F6E1B87}"/>
              </a:ext>
            </a:extLst>
          </p:cNvPr>
          <p:cNvSpPr>
            <a:spLocks noGrp="1"/>
          </p:cNvSpPr>
          <p:nvPr>
            <p:ph type="ftr" sz="quarter" idx="11"/>
          </p:nvPr>
        </p:nvSpPr>
        <p:spPr>
          <a:xfrm>
            <a:off x="1475656" y="4803998"/>
            <a:ext cx="6480720" cy="167250"/>
          </a:xfrm>
          <a:prstGeom prst="rect">
            <a:avLst/>
          </a:prstGeom>
        </p:spPr>
        <p:txBody>
          <a:bodyPr lIns="0" tIns="0" rIns="0" bIns="0"/>
          <a:lstStyle>
            <a:lvl1pPr>
              <a:lnSpc>
                <a:spcPts val="1300"/>
              </a:lnSpc>
              <a:defRPr sz="800">
                <a:solidFill>
                  <a:srgbClr val="516068"/>
                </a:solidFill>
                <a:latin typeface="Brandon Grotesque Office Light" panose="020B0303020203060202" pitchFamily="34" charset="0"/>
              </a:defRPr>
            </a:lvl1pPr>
          </a:lstStyle>
          <a:p>
            <a:r>
              <a:rPr lang="en-US"/>
              <a:t>Together we improve the world with precise temperatures   •   LAUDA company presentation</a:t>
            </a:r>
            <a:endParaRPr lang="de-DE" dirty="0"/>
          </a:p>
        </p:txBody>
      </p:sp>
      <p:pic>
        <p:nvPicPr>
          <p:cNvPr id="23" name="Grafik 22">
            <a:extLst>
              <a:ext uri="{FF2B5EF4-FFF2-40B4-BE49-F238E27FC236}">
                <a16:creationId xmlns:a16="http://schemas.microsoft.com/office/drawing/2014/main" id="{2AE7A078-4C6C-427A-94DD-FEA508F199D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467545" y="4803998"/>
            <a:ext cx="623500" cy="126000"/>
          </a:xfrm>
          <a:prstGeom prst="rect">
            <a:avLst/>
          </a:prstGeom>
        </p:spPr>
      </p:pic>
    </p:spTree>
    <p:extLst>
      <p:ext uri="{BB962C8B-B14F-4D97-AF65-F5344CB8AC3E}">
        <p14:creationId xmlns:p14="http://schemas.microsoft.com/office/powerpoint/2010/main" val="1623882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seite - Bilder oben, Text unten">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5653FCA9-C410-427A-ADE3-5928EED7D7F1}"/>
              </a:ext>
            </a:extLst>
          </p:cNvPr>
          <p:cNvGraphicFramePr>
            <a:graphicFrameLocks noChangeAspect="1"/>
          </p:cNvGraphicFramePr>
          <p:nvPr userDrawn="1">
            <p:custDataLst>
              <p:tags r:id="rId1"/>
            </p:custDataLst>
            <p:extLst>
              <p:ext uri="{D42A27DB-BD31-4B8C-83A1-F6EECF244321}">
                <p14:modId xmlns:p14="http://schemas.microsoft.com/office/powerpoint/2010/main" val="2884014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2" name="Objekt 1" hidden="1">
                        <a:extLst>
                          <a:ext uri="{FF2B5EF4-FFF2-40B4-BE49-F238E27FC236}">
                            <a16:creationId xmlns:a16="http://schemas.microsoft.com/office/drawing/2014/main" id="{5653FCA9-C410-427A-ADE3-5928EED7D7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ACA14183-DFBC-4692-9193-7BFA0CB1831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de-DE" sz="2000" b="1" i="0" baseline="0" dirty="0">
              <a:latin typeface="Brandon Grotesque Office Light" panose="020B0303020203060202" pitchFamily="34" charset="0"/>
              <a:ea typeface="+mj-ea"/>
              <a:cs typeface="+mj-cs"/>
              <a:sym typeface="Brandon Grotesque Office Light" panose="020B0303020203060202" pitchFamily="34" charset="0"/>
            </a:endParaRPr>
          </a:p>
        </p:txBody>
      </p:sp>
      <p:sp>
        <p:nvSpPr>
          <p:cNvPr id="45" name="Bildplatzhalter 25"/>
          <p:cNvSpPr>
            <a:spLocks noGrp="1"/>
          </p:cNvSpPr>
          <p:nvPr>
            <p:ph type="pic" sz="quarter" idx="13"/>
          </p:nvPr>
        </p:nvSpPr>
        <p:spPr>
          <a:xfrm>
            <a:off x="539552" y="987574"/>
            <a:ext cx="3996000" cy="1728000"/>
          </a:xfrm>
          <a:prstGeom prst="rect">
            <a:avLst/>
          </a:prstGeom>
        </p:spPr>
        <p:txBody>
          <a:bodyPr/>
          <a:lstStyle>
            <a:lvl1pPr marL="0" indent="0">
              <a:lnSpc>
                <a:spcPct val="100000"/>
              </a:lnSpc>
              <a:buNone/>
              <a:defRPr sz="1400" baseline="0">
                <a:solidFill>
                  <a:srgbClr val="516068"/>
                </a:solidFill>
                <a:latin typeface="Brandon Grotesque Office Light" panose="020B0303020203060202" pitchFamily="34" charset="0"/>
              </a:defRPr>
            </a:lvl1pPr>
          </a:lstStyle>
          <a:p>
            <a:r>
              <a:rPr lang="de-DE"/>
              <a:t>Bild durch Klicken auf Symbol hinzufügen</a:t>
            </a:r>
            <a:endParaRPr lang="de-DE" dirty="0"/>
          </a:p>
        </p:txBody>
      </p:sp>
      <p:sp>
        <p:nvSpPr>
          <p:cNvPr id="47" name="Textplatzhalter 8"/>
          <p:cNvSpPr>
            <a:spLocks noGrp="1"/>
          </p:cNvSpPr>
          <p:nvPr>
            <p:ph type="body" sz="quarter" idx="18" hasCustomPrompt="1"/>
          </p:nvPr>
        </p:nvSpPr>
        <p:spPr>
          <a:xfrm>
            <a:off x="539552" y="2765636"/>
            <a:ext cx="3996000" cy="180028"/>
          </a:xfrm>
          <a:prstGeom prst="rect">
            <a:avLst/>
          </a:prstGeom>
        </p:spPr>
        <p:txBody>
          <a:bodyPr lIns="0" tIns="0" rIns="0" bIns="0"/>
          <a:lstStyle>
            <a:lvl1pPr marL="0" indent="0">
              <a:lnSpc>
                <a:spcPts val="1100"/>
              </a:lnSpc>
              <a:spcBef>
                <a:spcPts val="0"/>
              </a:spcBef>
              <a:buNone/>
              <a:defRPr sz="800" baseline="0">
                <a:latin typeface="Brandon Grotesque Office Light" panose="020B0303020203060202" pitchFamily="34" charset="0"/>
              </a:defRPr>
            </a:lvl1pPr>
          </a:lstStyle>
          <a:p>
            <a:pPr lvl="0"/>
            <a:r>
              <a:rPr lang="de-DE" dirty="0"/>
              <a:t>Bildunterschrift hinzufügen</a:t>
            </a:r>
          </a:p>
        </p:txBody>
      </p:sp>
      <p:sp>
        <p:nvSpPr>
          <p:cNvPr id="46" name="Bildplatzhalter 25"/>
          <p:cNvSpPr>
            <a:spLocks noGrp="1"/>
          </p:cNvSpPr>
          <p:nvPr>
            <p:ph type="pic" sz="quarter" idx="19"/>
          </p:nvPr>
        </p:nvSpPr>
        <p:spPr>
          <a:xfrm>
            <a:off x="4608004" y="987574"/>
            <a:ext cx="3996000" cy="1728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rgbClr val="516068"/>
                </a:solidFill>
                <a:latin typeface="Brandon Grotesque Office Light" panose="020B0303020203060202" pitchFamily="34" charset="0"/>
              </a:defRPr>
            </a:lvl1pPr>
          </a:lstStyle>
          <a:p>
            <a:r>
              <a:rPr lang="de-DE"/>
              <a:t>Bild durch Klicken auf Symbol hinzufügen</a:t>
            </a:r>
            <a:endParaRPr lang="de-DE" dirty="0"/>
          </a:p>
        </p:txBody>
      </p:sp>
      <p:sp>
        <p:nvSpPr>
          <p:cNvPr id="48" name="Textplatzhalter 8"/>
          <p:cNvSpPr>
            <a:spLocks noGrp="1"/>
          </p:cNvSpPr>
          <p:nvPr>
            <p:ph type="body" sz="quarter" idx="20" hasCustomPrompt="1"/>
          </p:nvPr>
        </p:nvSpPr>
        <p:spPr>
          <a:xfrm>
            <a:off x="4608004" y="2763697"/>
            <a:ext cx="3996000" cy="180028"/>
          </a:xfrm>
          <a:prstGeom prst="rect">
            <a:avLst/>
          </a:prstGeom>
        </p:spPr>
        <p:txBody>
          <a:bodyPr lIns="0" tIns="0" rIns="0" bIns="0"/>
          <a:lstStyle>
            <a:lvl1pPr marL="0" indent="0">
              <a:lnSpc>
                <a:spcPts val="1100"/>
              </a:lnSpc>
              <a:spcBef>
                <a:spcPts val="0"/>
              </a:spcBef>
              <a:buNone/>
              <a:defRPr sz="800" baseline="0">
                <a:latin typeface="Brandon Grotesque Office Light" panose="020B0303020203060202" pitchFamily="34" charset="0"/>
              </a:defRPr>
            </a:lvl1pPr>
          </a:lstStyle>
          <a:p>
            <a:pPr lvl="0"/>
            <a:r>
              <a:rPr lang="de-DE" dirty="0"/>
              <a:t>Bildunterschrift hinzufügen</a:t>
            </a:r>
          </a:p>
        </p:txBody>
      </p:sp>
      <p:sp>
        <p:nvSpPr>
          <p:cNvPr id="50" name="Textplatzhalter 4"/>
          <p:cNvSpPr>
            <a:spLocks noGrp="1"/>
          </p:cNvSpPr>
          <p:nvPr>
            <p:ph type="body" sz="quarter" idx="24" hasCustomPrompt="1"/>
          </p:nvPr>
        </p:nvSpPr>
        <p:spPr>
          <a:xfrm>
            <a:off x="539552" y="3075806"/>
            <a:ext cx="3996000" cy="1584000"/>
          </a:xfrm>
          <a:prstGeom prst="rect">
            <a:avLst/>
          </a:prstGeom>
        </p:spPr>
        <p:txBody>
          <a:bodyPr lIns="0" tIns="0" rIns="0" bIns="0"/>
          <a:lstStyle>
            <a:lvl1pPr marL="180000" marR="0" indent="-180000" algn="l" defTabSz="914400" rtl="0" eaLnBrk="1" fontAlgn="auto" latinLnBrk="0" hangingPunct="1">
              <a:lnSpc>
                <a:spcPct val="101000"/>
              </a:lnSpc>
              <a:spcBef>
                <a:spcPts val="0"/>
              </a:spcBef>
              <a:spcAft>
                <a:spcPts val="0"/>
              </a:spcAft>
              <a:buClrTx/>
              <a:buSzTx/>
              <a:buFont typeface="Arial" panose="020B0604020202020204" pitchFamily="34" charset="0"/>
              <a:buChar char="•"/>
              <a:tabLst/>
              <a:defRPr sz="1400" baseline="0">
                <a:solidFill>
                  <a:srgbClr val="516068"/>
                </a:solidFill>
                <a:latin typeface="Brandon Grotesque Office Light" panose="020B0303020203060202" pitchFamily="34" charset="0"/>
              </a:defRPr>
            </a:lvl1pPr>
            <a:lvl2pPr>
              <a:lnSpc>
                <a:spcPct val="101000"/>
              </a:lnSpc>
              <a:defRPr/>
            </a:lvl2pPr>
            <a:lvl3pPr>
              <a:lnSpc>
                <a:spcPct val="101000"/>
              </a:lnSpc>
              <a:defRPr/>
            </a:lvl3pPr>
            <a:lvl4pPr>
              <a:lnSpc>
                <a:spcPct val="101000"/>
              </a:lnSpc>
              <a:defRPr/>
            </a:lvl4pPr>
            <a:lvl5pPr>
              <a:lnSpc>
                <a:spcPct val="101000"/>
              </a:lnSpc>
              <a:defRPr/>
            </a:lvl5pPr>
          </a:lstStyle>
          <a:p>
            <a:pPr lvl="0"/>
            <a:r>
              <a:rPr lang="de-DE" dirty="0"/>
              <a:t>Text hinzufügen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1" name="Textplatzhalter 4"/>
          <p:cNvSpPr>
            <a:spLocks noGrp="1"/>
          </p:cNvSpPr>
          <p:nvPr>
            <p:ph type="body" sz="quarter" idx="25" hasCustomPrompt="1"/>
          </p:nvPr>
        </p:nvSpPr>
        <p:spPr>
          <a:xfrm>
            <a:off x="4608004" y="3076895"/>
            <a:ext cx="3996000" cy="1584000"/>
          </a:xfrm>
          <a:prstGeom prst="rect">
            <a:avLst/>
          </a:prstGeom>
        </p:spPr>
        <p:txBody>
          <a:bodyPr lIns="0" tIns="0" rIns="0" bIns="0"/>
          <a:lstStyle>
            <a:lvl1pPr marL="180000" marR="0" indent="-180000" algn="l" defTabSz="914400" rtl="0" eaLnBrk="1" fontAlgn="auto" latinLnBrk="0" hangingPunct="1">
              <a:lnSpc>
                <a:spcPct val="101000"/>
              </a:lnSpc>
              <a:spcBef>
                <a:spcPts val="0"/>
              </a:spcBef>
              <a:spcAft>
                <a:spcPts val="0"/>
              </a:spcAft>
              <a:buClrTx/>
              <a:buSzTx/>
              <a:buFont typeface="Arial" panose="020B0604020202020204" pitchFamily="34" charset="0"/>
              <a:buChar char="•"/>
              <a:tabLst/>
              <a:defRPr sz="1400" baseline="0">
                <a:solidFill>
                  <a:srgbClr val="516068"/>
                </a:solidFill>
                <a:latin typeface="Brandon Grotesque Office Light" panose="020B0303020203060202" pitchFamily="34" charset="0"/>
              </a:defRPr>
            </a:lvl1pPr>
            <a:lvl2pPr>
              <a:lnSpc>
                <a:spcPct val="101000"/>
              </a:lnSpc>
              <a:defRPr/>
            </a:lvl2pPr>
            <a:lvl3pPr>
              <a:lnSpc>
                <a:spcPct val="101000"/>
              </a:lnSpc>
              <a:defRPr/>
            </a:lvl3pPr>
            <a:lvl4pPr>
              <a:lnSpc>
                <a:spcPct val="101000"/>
              </a:lnSpc>
              <a:defRPr/>
            </a:lvl4pPr>
            <a:lvl5pPr>
              <a:lnSpc>
                <a:spcPct val="101000"/>
              </a:lnSpc>
              <a:defRPr/>
            </a:lvl5pPr>
          </a:lstStyle>
          <a:p>
            <a:pPr lvl="0"/>
            <a:r>
              <a:rPr lang="de-DE" dirty="0"/>
              <a:t>Text hinzufügen</a:t>
            </a:r>
          </a:p>
          <a:p>
            <a:pPr lvl="1"/>
            <a:r>
              <a:rPr lang="de-DE" dirty="0"/>
              <a:t>Zweite Ebene</a:t>
            </a:r>
          </a:p>
          <a:p>
            <a:pPr lvl="2"/>
            <a:r>
              <a:rPr lang="de-DE" dirty="0"/>
              <a:t>Dritte Ebene</a:t>
            </a:r>
          </a:p>
          <a:p>
            <a:pPr lvl="3"/>
            <a:r>
              <a:rPr lang="de-DE" dirty="0"/>
              <a:t>Vierte Ebene</a:t>
            </a:r>
          </a:p>
          <a:p>
            <a:pPr lvl="4"/>
            <a:r>
              <a:rPr lang="de-DE" dirty="0"/>
              <a:t>Fünfte Ebene</a:t>
            </a:r>
          </a:p>
        </p:txBody>
      </p:sp>
      <p:grpSp>
        <p:nvGrpSpPr>
          <p:cNvPr id="42" name="Gruppieren 41"/>
          <p:cNvGrpSpPr/>
          <p:nvPr userDrawn="1"/>
        </p:nvGrpSpPr>
        <p:grpSpPr bwMode="gray">
          <a:xfrm>
            <a:off x="-2144996" y="195486"/>
            <a:ext cx="2016224" cy="4927019"/>
            <a:chOff x="-2144996" y="548682"/>
            <a:chExt cx="2016224" cy="4927019"/>
          </a:xfrm>
        </p:grpSpPr>
        <p:grpSp>
          <p:nvGrpSpPr>
            <p:cNvPr id="43" name="Gruppieren 42"/>
            <p:cNvGrpSpPr/>
            <p:nvPr userDrawn="1"/>
          </p:nvGrpSpPr>
          <p:grpSpPr bwMode="gray">
            <a:xfrm>
              <a:off x="-2144996" y="548682"/>
              <a:ext cx="2016224" cy="4927019"/>
              <a:chOff x="-2144996" y="548682"/>
              <a:chExt cx="2016224" cy="4927019"/>
            </a:xfrm>
          </p:grpSpPr>
          <p:grpSp>
            <p:nvGrpSpPr>
              <p:cNvPr id="52" name="Gruppieren 51"/>
              <p:cNvGrpSpPr/>
              <p:nvPr userDrawn="1"/>
            </p:nvGrpSpPr>
            <p:grpSpPr bwMode="gray">
              <a:xfrm>
                <a:off x="-2144996" y="548682"/>
                <a:ext cx="2016224" cy="4927019"/>
                <a:chOff x="-2144996" y="548682"/>
                <a:chExt cx="2016224" cy="4927019"/>
              </a:xfrm>
            </p:grpSpPr>
            <p:grpSp>
              <p:nvGrpSpPr>
                <p:cNvPr id="54" name="Gruppieren 53"/>
                <p:cNvGrpSpPr/>
                <p:nvPr userDrawn="1"/>
              </p:nvGrpSpPr>
              <p:grpSpPr bwMode="gray">
                <a:xfrm>
                  <a:off x="-2144996" y="548682"/>
                  <a:ext cx="2016224" cy="4927019"/>
                  <a:chOff x="-1925972" y="404664"/>
                  <a:chExt cx="1717524" cy="1545401"/>
                </a:xfrm>
              </p:grpSpPr>
              <p:sp>
                <p:nvSpPr>
                  <p:cNvPr id="56" name="Abgerundetes Rechteck 55"/>
                  <p:cNvSpPr/>
                  <p:nvPr userDrawn="1"/>
                </p:nvSpPr>
                <p:spPr bwMode="gray">
                  <a:xfrm>
                    <a:off x="-1908720" y="404664"/>
                    <a:ext cx="1656184" cy="1400327"/>
                  </a:xfrm>
                  <a:prstGeom prst="roundRect">
                    <a:avLst/>
                  </a:prstGeom>
                  <a:solidFill>
                    <a:srgbClr val="92D05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p:cNvSpPr txBox="1"/>
                  <p:nvPr userDrawn="1"/>
                </p:nvSpPr>
                <p:spPr bwMode="gray">
                  <a:xfrm>
                    <a:off x="-1925972" y="470640"/>
                    <a:ext cx="1717524" cy="1479425"/>
                  </a:xfrm>
                  <a:prstGeom prst="rect">
                    <a:avLst/>
                  </a:prstGeom>
                  <a:noFill/>
                  <a:ln>
                    <a:noFill/>
                  </a:ln>
                </p:spPr>
                <p:txBody>
                  <a:bodyPr wrap="square" rtlCol="0">
                    <a:spAutoFit/>
                  </a:bodyPr>
                  <a:lstStyle/>
                  <a:p>
                    <a:r>
                      <a:rPr lang="en-US" sz="1000" u="sng">
                        <a:solidFill>
                          <a:schemeClr val="bg2"/>
                        </a:solidFill>
                        <a:latin typeface="Brandon Grotesque Office Light" panose="020B0303020203060202" pitchFamily="34" charset="0"/>
                      </a:rPr>
                      <a:t>Notes:</a:t>
                    </a:r>
                  </a:p>
                  <a:p>
                    <a:r>
                      <a:rPr lang="en-US" sz="1000">
                        <a:solidFill>
                          <a:schemeClr val="bg2"/>
                        </a:solidFill>
                        <a:latin typeface="Brandon Grotesque Office Light" panose="020B0303020203060202" pitchFamily="34" charset="0"/>
                      </a:rPr>
                      <a:t>The HEADLINE</a:t>
                    </a:r>
                    <a:r>
                      <a:rPr lang="en-US" sz="1000" baseline="0">
                        <a:solidFill>
                          <a:schemeClr val="bg2"/>
                        </a:solidFill>
                        <a:latin typeface="Brandon Grotesque Office Light" panose="020B0303020203060202" pitchFamily="34" charset="0"/>
                      </a:rPr>
                      <a:t> is always written in capital letters. </a:t>
                    </a:r>
                  </a:p>
                  <a:p>
                    <a:endParaRPr lang="de-DE" sz="1000" baseline="0" dirty="0">
                      <a:solidFill>
                        <a:schemeClr val="bg2"/>
                      </a:solidFill>
                      <a:latin typeface="Brandon Grotesque Office Light" panose="020B0303020203060202" pitchFamily="34" charset="0"/>
                    </a:endParaRPr>
                  </a:p>
                  <a:p>
                    <a:r>
                      <a:rPr lang="en-US" sz="1000" baseline="0">
                        <a:solidFill>
                          <a:schemeClr val="bg2"/>
                        </a:solidFill>
                        <a:latin typeface="Brandon Grotesque Office Light" panose="020B0303020203060202" pitchFamily="34" charset="0"/>
                      </a:rPr>
                      <a:t>The data in the footer must be changed once via the 'Insert' &gt; 'Header and Footer' button.</a:t>
                    </a: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r>
                      <a:rPr lang="en-US" sz="1000" baseline="0">
                        <a:solidFill>
                          <a:schemeClr val="bg2"/>
                        </a:solidFill>
                        <a:latin typeface="Brandon Grotesque Office Light" panose="020B0303020203060202" pitchFamily="34" charset="0"/>
                      </a:rPr>
                      <a:t>The bullets between the individual entries must be retained. </a:t>
                    </a:r>
                  </a:p>
                  <a:p>
                    <a:endParaRPr lang="de-DE" sz="1000" baseline="0" dirty="0">
                      <a:solidFill>
                        <a:schemeClr val="bg2"/>
                      </a:solidFill>
                      <a:latin typeface="Brandon Grotesque Office Light" panose="020B0303020203060202" pitchFamily="34" charset="0"/>
                    </a:endParaRPr>
                  </a:p>
                  <a:p>
                    <a:endParaRPr lang="de-DE" sz="1000" baseline="0" dirty="0">
                      <a:solidFill>
                        <a:schemeClr val="bg2"/>
                      </a:solidFill>
                      <a:latin typeface="Brandon Grotesque Office Light" panose="020B0303020203060202" pitchFamily="34" charset="0"/>
                    </a:endParaRPr>
                  </a:p>
                  <a:p>
                    <a:endParaRPr lang="de-DE" sz="1050" baseline="0" dirty="0">
                      <a:solidFill>
                        <a:schemeClr val="bg2"/>
                      </a:solidFill>
                      <a:latin typeface="Brandon Grotesque Office Light" panose="020B0303020203060202" pitchFamily="34" charset="0"/>
                    </a:endParaRPr>
                  </a:p>
                </p:txBody>
              </p:sp>
            </p:grpSp>
            <p:pic>
              <p:nvPicPr>
                <p:cNvPr id="55"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gray">
                <a:xfrm>
                  <a:off x="-1404663" y="2060850"/>
                  <a:ext cx="309295"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3"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gray">
              <a:xfrm>
                <a:off x="-2115460" y="2492898"/>
                <a:ext cx="1923479" cy="186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4" name="Rechteck 43"/>
            <p:cNvSpPr/>
            <p:nvPr userDrawn="1"/>
          </p:nvSpPr>
          <p:spPr bwMode="gray">
            <a:xfrm>
              <a:off x="-2104558" y="2497450"/>
              <a:ext cx="288000" cy="12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p:cNvSpPr/>
            <p:nvPr userDrawn="1"/>
          </p:nvSpPr>
          <p:spPr bwMode="gray">
            <a:xfrm>
              <a:off x="-1863880" y="4023082"/>
              <a:ext cx="1656000" cy="12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9" name="Untertitel 2"/>
          <p:cNvSpPr>
            <a:spLocks noGrp="1"/>
          </p:cNvSpPr>
          <p:nvPr>
            <p:ph type="subTitle" idx="1" hasCustomPrompt="1"/>
          </p:nvPr>
        </p:nvSpPr>
        <p:spPr>
          <a:xfrm>
            <a:off x="539552" y="563001"/>
            <a:ext cx="8064000" cy="242591"/>
          </a:xfrm>
          <a:prstGeom prst="rect">
            <a:avLst/>
          </a:prstGeom>
        </p:spPr>
        <p:txBody>
          <a:bodyPr lIns="0" tIns="0" rIns="0" bIns="0"/>
          <a:lstStyle>
            <a:lvl1pPr marL="0" indent="0" algn="l">
              <a:lnSpc>
                <a:spcPct val="71000"/>
              </a:lnSpc>
              <a:spcBef>
                <a:spcPts val="0"/>
              </a:spcBef>
              <a:buNone/>
              <a:defRPr sz="2000">
                <a:solidFill>
                  <a:srgbClr val="516068"/>
                </a:solidFill>
                <a:latin typeface="Brandon Grotesque Office Light" panose="020B0303020203060202"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Subline</a:t>
            </a:r>
          </a:p>
        </p:txBody>
      </p:sp>
      <p:sp>
        <p:nvSpPr>
          <p:cNvPr id="3" name="Titel 2">
            <a:extLst>
              <a:ext uri="{FF2B5EF4-FFF2-40B4-BE49-F238E27FC236}">
                <a16:creationId xmlns:a16="http://schemas.microsoft.com/office/drawing/2014/main" id="{85C289F8-A5CF-4B93-85CE-E05D2763EBFF}"/>
              </a:ext>
            </a:extLst>
          </p:cNvPr>
          <p:cNvSpPr>
            <a:spLocks noGrp="1"/>
          </p:cNvSpPr>
          <p:nvPr>
            <p:ph type="title" hasCustomPrompt="1"/>
          </p:nvPr>
        </p:nvSpPr>
        <p:spPr/>
        <p:txBody>
          <a:bodyPr/>
          <a:lstStyle>
            <a:lvl1pPr>
              <a:defRPr/>
            </a:lvl1pPr>
          </a:lstStyle>
          <a:p>
            <a:r>
              <a:rPr lang="de-DE" dirty="0"/>
              <a:t>HEADLINE</a:t>
            </a:r>
          </a:p>
        </p:txBody>
      </p:sp>
      <p:sp>
        <p:nvSpPr>
          <p:cNvPr id="25" name="Foliennummernplatzhalter 5">
            <a:extLst>
              <a:ext uri="{FF2B5EF4-FFF2-40B4-BE49-F238E27FC236}">
                <a16:creationId xmlns:a16="http://schemas.microsoft.com/office/drawing/2014/main" id="{ACA72C6D-9F98-4419-BA99-584608B1CDD2}"/>
              </a:ext>
            </a:extLst>
          </p:cNvPr>
          <p:cNvSpPr>
            <a:spLocks noGrp="1"/>
          </p:cNvSpPr>
          <p:nvPr>
            <p:ph type="sldNum" sz="quarter" idx="12"/>
          </p:nvPr>
        </p:nvSpPr>
        <p:spPr>
          <a:xfrm>
            <a:off x="7992618" y="4806815"/>
            <a:ext cx="611381" cy="167400"/>
          </a:xfrm>
          <a:prstGeom prst="rect">
            <a:avLst/>
          </a:prstGeom>
        </p:spPr>
        <p:txBody>
          <a:bodyPr lIns="0" tIns="0" rIns="0" bIns="0"/>
          <a:lstStyle>
            <a:lvl1pPr algn="r">
              <a:lnSpc>
                <a:spcPts val="1300"/>
              </a:lnSpc>
              <a:defRPr sz="800">
                <a:latin typeface="Brandon Grotesque Office Light" panose="020B0303020203060202" pitchFamily="34" charset="0"/>
              </a:defRPr>
            </a:lvl1pPr>
          </a:lstStyle>
          <a:p>
            <a:fld id="{62516958-7971-436A-8B71-50A6AF396380}" type="slidenum">
              <a:rPr lang="de-DE" smtClean="0"/>
              <a:pPr/>
              <a:t>‹Nr.›</a:t>
            </a:fld>
            <a:endParaRPr lang="de-DE" dirty="0"/>
          </a:p>
        </p:txBody>
      </p:sp>
      <p:sp>
        <p:nvSpPr>
          <p:cNvPr id="26" name="Fußzeilenplatzhalter 4">
            <a:extLst>
              <a:ext uri="{FF2B5EF4-FFF2-40B4-BE49-F238E27FC236}">
                <a16:creationId xmlns:a16="http://schemas.microsoft.com/office/drawing/2014/main" id="{A570E610-DF23-4AB5-80E3-AF340300008E}"/>
              </a:ext>
            </a:extLst>
          </p:cNvPr>
          <p:cNvSpPr>
            <a:spLocks noGrp="1"/>
          </p:cNvSpPr>
          <p:nvPr>
            <p:ph type="ftr" sz="quarter" idx="11"/>
          </p:nvPr>
        </p:nvSpPr>
        <p:spPr>
          <a:xfrm>
            <a:off x="1475656" y="4803998"/>
            <a:ext cx="6480720" cy="167250"/>
          </a:xfrm>
          <a:prstGeom prst="rect">
            <a:avLst/>
          </a:prstGeom>
        </p:spPr>
        <p:txBody>
          <a:bodyPr lIns="0" tIns="0" rIns="0" bIns="0"/>
          <a:lstStyle>
            <a:lvl1pPr>
              <a:lnSpc>
                <a:spcPts val="1300"/>
              </a:lnSpc>
              <a:defRPr sz="800">
                <a:solidFill>
                  <a:srgbClr val="516068"/>
                </a:solidFill>
                <a:latin typeface="Brandon Grotesque Office Light" panose="020B0303020203060202" pitchFamily="34" charset="0"/>
              </a:defRPr>
            </a:lvl1pPr>
          </a:lstStyle>
          <a:p>
            <a:r>
              <a:rPr lang="en-US"/>
              <a:t>Together we improve the world with precise temperatures   •   LAUDA company presentation</a:t>
            </a:r>
            <a:endParaRPr lang="de-DE" dirty="0"/>
          </a:p>
        </p:txBody>
      </p:sp>
      <p:pic>
        <p:nvPicPr>
          <p:cNvPr id="27" name="Grafik 26">
            <a:extLst>
              <a:ext uri="{FF2B5EF4-FFF2-40B4-BE49-F238E27FC236}">
                <a16:creationId xmlns:a16="http://schemas.microsoft.com/office/drawing/2014/main" id="{C146B8B6-DAD6-4058-82A5-D3BA50D5783B}"/>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67545" y="4803998"/>
            <a:ext cx="623500" cy="126000"/>
          </a:xfrm>
          <a:prstGeom prst="rect">
            <a:avLst/>
          </a:prstGeom>
        </p:spPr>
      </p:pic>
    </p:spTree>
    <p:extLst>
      <p:ext uri="{BB962C8B-B14F-4D97-AF65-F5344CB8AC3E}">
        <p14:creationId xmlns:p14="http://schemas.microsoft.com/office/powerpoint/2010/main" val="2561051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haltsseite - Bild komplette Folie">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5B0C92FB-2BF7-4740-B5CC-24EBE9295F87}"/>
              </a:ext>
            </a:extLst>
          </p:cNvPr>
          <p:cNvGraphicFramePr>
            <a:graphicFrameLocks noChangeAspect="1"/>
          </p:cNvGraphicFramePr>
          <p:nvPr userDrawn="1">
            <p:custDataLst>
              <p:tags r:id="rId1"/>
            </p:custDataLst>
            <p:extLst>
              <p:ext uri="{D42A27DB-BD31-4B8C-83A1-F6EECF244321}">
                <p14:modId xmlns:p14="http://schemas.microsoft.com/office/powerpoint/2010/main" val="1889791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2" name="Objekt 1" hidden="1">
                        <a:extLst>
                          <a:ext uri="{FF2B5EF4-FFF2-40B4-BE49-F238E27FC236}">
                            <a16:creationId xmlns:a16="http://schemas.microsoft.com/office/drawing/2014/main" id="{5B0C92FB-2BF7-4740-B5CC-24EBE9295F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6" name="Bildplatzhalter 25"/>
          <p:cNvSpPr>
            <a:spLocks noGrp="1"/>
          </p:cNvSpPr>
          <p:nvPr>
            <p:ph type="pic" sz="quarter" idx="13"/>
          </p:nvPr>
        </p:nvSpPr>
        <p:spPr>
          <a:xfrm>
            <a:off x="0" y="0"/>
            <a:ext cx="9144000" cy="51435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latin typeface="Brandon Grotesque Office Light" panose="020B0303020203060202" pitchFamily="34" charset="0"/>
              </a:defRPr>
            </a:lvl1pPr>
          </a:lstStyle>
          <a:p>
            <a:r>
              <a:rPr lang="de-DE"/>
              <a:t>Bild durch Klicken auf Symbol hinzufügen</a:t>
            </a:r>
            <a:endParaRPr lang="de-DE" dirty="0"/>
          </a:p>
        </p:txBody>
      </p:sp>
      <p:sp>
        <p:nvSpPr>
          <p:cNvPr id="17" name="Untertitel 2"/>
          <p:cNvSpPr>
            <a:spLocks noGrp="1"/>
          </p:cNvSpPr>
          <p:nvPr>
            <p:ph type="subTitle" idx="1" hasCustomPrompt="1"/>
          </p:nvPr>
        </p:nvSpPr>
        <p:spPr>
          <a:xfrm>
            <a:off x="539552" y="563001"/>
            <a:ext cx="8064000" cy="242591"/>
          </a:xfrm>
          <a:prstGeom prst="rect">
            <a:avLst/>
          </a:prstGeom>
        </p:spPr>
        <p:txBody>
          <a:bodyPr lIns="0" tIns="0" rIns="0" bIns="0"/>
          <a:lstStyle>
            <a:lvl1pPr marL="0" indent="0" algn="l">
              <a:lnSpc>
                <a:spcPct val="71000"/>
              </a:lnSpc>
              <a:spcBef>
                <a:spcPts val="0"/>
              </a:spcBef>
              <a:buNone/>
              <a:defRPr sz="2000">
                <a:solidFill>
                  <a:srgbClr val="516068"/>
                </a:solidFill>
                <a:latin typeface="Brandon Grotesque Office Light" panose="020B0303020203060202"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Subline</a:t>
            </a:r>
          </a:p>
        </p:txBody>
      </p:sp>
      <p:sp>
        <p:nvSpPr>
          <p:cNvPr id="3" name="Titel 2">
            <a:extLst>
              <a:ext uri="{FF2B5EF4-FFF2-40B4-BE49-F238E27FC236}">
                <a16:creationId xmlns:a16="http://schemas.microsoft.com/office/drawing/2014/main" id="{C2D3AFE2-06CB-449E-83E3-CD98FDF13048}"/>
              </a:ext>
            </a:extLst>
          </p:cNvPr>
          <p:cNvSpPr>
            <a:spLocks noGrp="1"/>
          </p:cNvSpPr>
          <p:nvPr>
            <p:ph type="title" hasCustomPrompt="1"/>
          </p:nvPr>
        </p:nvSpPr>
        <p:spPr/>
        <p:txBody>
          <a:bodyPr/>
          <a:lstStyle>
            <a:lvl1pPr>
              <a:defRPr/>
            </a:lvl1pPr>
          </a:lstStyle>
          <a:p>
            <a:r>
              <a:rPr lang="de-DE" dirty="0"/>
              <a:t>HEADLINE</a:t>
            </a:r>
          </a:p>
        </p:txBody>
      </p:sp>
    </p:spTree>
    <p:extLst>
      <p:ext uri="{BB962C8B-B14F-4D97-AF65-F5344CB8AC3E}">
        <p14:creationId xmlns:p14="http://schemas.microsoft.com/office/powerpoint/2010/main" val="97525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haltsseite - diverse Inhaltselemente ">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525CA6E0-9769-4358-9C92-1DA58B8D860F}"/>
              </a:ext>
            </a:extLst>
          </p:cNvPr>
          <p:cNvGraphicFramePr>
            <a:graphicFrameLocks noChangeAspect="1"/>
          </p:cNvGraphicFramePr>
          <p:nvPr userDrawn="1">
            <p:custDataLst>
              <p:tags r:id="rId1"/>
            </p:custDataLst>
            <p:extLst>
              <p:ext uri="{D42A27DB-BD31-4B8C-83A1-F6EECF244321}">
                <p14:modId xmlns:p14="http://schemas.microsoft.com/office/powerpoint/2010/main" val="3810998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2" name="Objekt 1" hidden="1">
                        <a:extLst>
                          <a:ext uri="{FF2B5EF4-FFF2-40B4-BE49-F238E27FC236}">
                            <a16:creationId xmlns:a16="http://schemas.microsoft.com/office/drawing/2014/main" id="{525CA6E0-9769-4358-9C92-1DA58B8D86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7" name="Inhaltsplatzhalter 8"/>
          <p:cNvSpPr>
            <a:spLocks noGrp="1"/>
          </p:cNvSpPr>
          <p:nvPr>
            <p:ph sz="quarter" idx="23" hasCustomPrompt="1"/>
          </p:nvPr>
        </p:nvSpPr>
        <p:spPr>
          <a:xfrm>
            <a:off x="4608004" y="987574"/>
            <a:ext cx="3996000" cy="3672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rgbClr val="516068"/>
                </a:solidFill>
                <a:latin typeface="Brandon Grotesque Office Light" panose="020B0303020203060202" pitchFamily="34" charset="0"/>
              </a:defRPr>
            </a:lvl1pPr>
            <a:lvl3pPr>
              <a:defRPr sz="1400">
                <a:solidFill>
                  <a:srgbClr val="516068"/>
                </a:solidFill>
              </a:defRPr>
            </a:lvl3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e-DE" dirty="0"/>
              <a:t>Inhaltselement durch Klicken auf Symbol hinzufügen</a:t>
            </a:r>
          </a:p>
          <a:p>
            <a:pPr lvl="0"/>
            <a:endParaRPr lang="de-DE" dirty="0"/>
          </a:p>
        </p:txBody>
      </p:sp>
      <p:sp>
        <p:nvSpPr>
          <p:cNvPr id="9" name="Inhaltsplatzhalter 8"/>
          <p:cNvSpPr>
            <a:spLocks noGrp="1"/>
          </p:cNvSpPr>
          <p:nvPr>
            <p:ph sz="quarter" idx="21" hasCustomPrompt="1"/>
          </p:nvPr>
        </p:nvSpPr>
        <p:spPr>
          <a:xfrm>
            <a:off x="539552" y="987574"/>
            <a:ext cx="3996000" cy="1800000"/>
          </a:xfrm>
          <a:prstGeom prst="rect">
            <a:avLst/>
          </a:prstGeom>
        </p:spPr>
        <p:txBody>
          <a:bodyPr/>
          <a:lstStyle>
            <a:lvl1pPr marL="0" indent="0">
              <a:lnSpc>
                <a:spcPct val="100000"/>
              </a:lnSpc>
              <a:buNone/>
              <a:defRPr sz="1400">
                <a:solidFill>
                  <a:srgbClr val="516068"/>
                </a:solidFill>
                <a:latin typeface="Brandon Grotesque Office Light" panose="020B0303020203060202" pitchFamily="34" charset="0"/>
              </a:defRPr>
            </a:lvl1pPr>
            <a:lvl3pPr>
              <a:defRPr sz="1400">
                <a:solidFill>
                  <a:srgbClr val="516068"/>
                </a:solidFill>
              </a:defRPr>
            </a:lvl3pPr>
          </a:lstStyle>
          <a:p>
            <a:pPr lvl="0"/>
            <a:r>
              <a:rPr lang="de-DE" dirty="0"/>
              <a:t>Inhaltselement durch Klicken auf Symbol hinzufügen</a:t>
            </a:r>
          </a:p>
        </p:txBody>
      </p:sp>
      <p:sp>
        <p:nvSpPr>
          <p:cNvPr id="44" name="Inhaltsplatzhalter 8"/>
          <p:cNvSpPr>
            <a:spLocks noGrp="1"/>
          </p:cNvSpPr>
          <p:nvPr>
            <p:ph sz="quarter" idx="22" hasCustomPrompt="1"/>
          </p:nvPr>
        </p:nvSpPr>
        <p:spPr>
          <a:xfrm>
            <a:off x="539552" y="2859982"/>
            <a:ext cx="3996000" cy="1800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rgbClr val="516068"/>
                </a:solidFill>
                <a:latin typeface="Brandon Grotesque Office Light" panose="020B0303020203060202" pitchFamily="34" charset="0"/>
              </a:defRPr>
            </a:lvl1pPr>
            <a:lvl3pPr>
              <a:defRPr sz="1400">
                <a:solidFill>
                  <a:srgbClr val="516068"/>
                </a:solidFill>
              </a:defRPr>
            </a:lvl3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de-DE" dirty="0"/>
              <a:t>Inhaltselement durch Klicken auf Symbol hinzufügen</a:t>
            </a:r>
          </a:p>
          <a:p>
            <a:pPr lvl="0"/>
            <a:endParaRPr lang="de-DE" dirty="0"/>
          </a:p>
        </p:txBody>
      </p:sp>
      <p:sp>
        <p:nvSpPr>
          <p:cNvPr id="42" name="Foliennummernplatzhalter 5"/>
          <p:cNvSpPr>
            <a:spLocks noGrp="1"/>
          </p:cNvSpPr>
          <p:nvPr>
            <p:ph type="sldNum" sz="quarter" idx="12"/>
          </p:nvPr>
        </p:nvSpPr>
        <p:spPr>
          <a:xfrm>
            <a:off x="7992618" y="4806815"/>
            <a:ext cx="611381" cy="167400"/>
          </a:xfrm>
          <a:prstGeom prst="rect">
            <a:avLst/>
          </a:prstGeom>
        </p:spPr>
        <p:txBody>
          <a:bodyPr lIns="0" tIns="0" rIns="0" bIns="0"/>
          <a:lstStyle>
            <a:lvl1pPr algn="r">
              <a:lnSpc>
                <a:spcPts val="1300"/>
              </a:lnSpc>
              <a:defRPr sz="800">
                <a:latin typeface="Brandon Grotesque Office Light" panose="020B0303020203060202" pitchFamily="34" charset="0"/>
              </a:defRPr>
            </a:lvl1pPr>
          </a:lstStyle>
          <a:p>
            <a:fld id="{62516958-7971-436A-8B71-50A6AF396380}" type="slidenum">
              <a:rPr lang="de-DE" smtClean="0"/>
              <a:pPr/>
              <a:t>‹Nr.›</a:t>
            </a:fld>
            <a:endParaRPr lang="de-DE" dirty="0"/>
          </a:p>
        </p:txBody>
      </p:sp>
      <p:sp>
        <p:nvSpPr>
          <p:cNvPr id="45" name="Fußzeilenplatzhalter 4"/>
          <p:cNvSpPr>
            <a:spLocks noGrp="1"/>
          </p:cNvSpPr>
          <p:nvPr>
            <p:ph type="ftr" sz="quarter" idx="11"/>
          </p:nvPr>
        </p:nvSpPr>
        <p:spPr>
          <a:xfrm>
            <a:off x="1475656" y="4803998"/>
            <a:ext cx="6480720" cy="167250"/>
          </a:xfrm>
          <a:prstGeom prst="rect">
            <a:avLst/>
          </a:prstGeom>
        </p:spPr>
        <p:txBody>
          <a:bodyPr lIns="0" tIns="0" rIns="0" bIns="0"/>
          <a:lstStyle>
            <a:lvl1pPr>
              <a:lnSpc>
                <a:spcPts val="1300"/>
              </a:lnSpc>
              <a:defRPr sz="800">
                <a:solidFill>
                  <a:srgbClr val="516068"/>
                </a:solidFill>
                <a:latin typeface="Brandon Grotesque Office Light" panose="020B0303020203060202" pitchFamily="34" charset="0"/>
              </a:defRPr>
            </a:lvl1pPr>
          </a:lstStyle>
          <a:p>
            <a:r>
              <a:rPr lang="en-US"/>
              <a:t>Together we improve the world with precise temperatures   •   LAUDA company presentation</a:t>
            </a:r>
            <a:endParaRPr lang="de-DE" dirty="0"/>
          </a:p>
        </p:txBody>
      </p:sp>
      <p:sp>
        <p:nvSpPr>
          <p:cNvPr id="55" name="Untertitel 2"/>
          <p:cNvSpPr>
            <a:spLocks noGrp="1"/>
          </p:cNvSpPr>
          <p:nvPr>
            <p:ph type="subTitle" idx="1" hasCustomPrompt="1"/>
          </p:nvPr>
        </p:nvSpPr>
        <p:spPr>
          <a:xfrm>
            <a:off x="539552" y="563001"/>
            <a:ext cx="8064000" cy="242591"/>
          </a:xfrm>
          <a:prstGeom prst="rect">
            <a:avLst/>
          </a:prstGeom>
        </p:spPr>
        <p:txBody>
          <a:bodyPr lIns="0" tIns="0" rIns="0" bIns="0"/>
          <a:lstStyle>
            <a:lvl1pPr marL="0" indent="0" algn="l">
              <a:lnSpc>
                <a:spcPct val="71000"/>
              </a:lnSpc>
              <a:spcBef>
                <a:spcPts val="0"/>
              </a:spcBef>
              <a:buNone/>
              <a:defRPr sz="2000">
                <a:solidFill>
                  <a:srgbClr val="516068"/>
                </a:solidFill>
                <a:latin typeface="Brandon Grotesque Office Light" panose="020B0303020203060202"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Subline</a:t>
            </a:r>
          </a:p>
        </p:txBody>
      </p:sp>
      <p:pic>
        <p:nvPicPr>
          <p:cNvPr id="21" name="Grafik 20">
            <a:extLst>
              <a:ext uri="{FF2B5EF4-FFF2-40B4-BE49-F238E27FC236}">
                <a16:creationId xmlns:a16="http://schemas.microsoft.com/office/drawing/2014/main" id="{C5E8833B-B827-4220-96B9-D9E29C8DE23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7545" y="4803998"/>
            <a:ext cx="623500" cy="126000"/>
          </a:xfrm>
          <a:prstGeom prst="rect">
            <a:avLst/>
          </a:prstGeom>
        </p:spPr>
      </p:pic>
      <p:sp>
        <p:nvSpPr>
          <p:cNvPr id="3" name="Titel 2">
            <a:extLst>
              <a:ext uri="{FF2B5EF4-FFF2-40B4-BE49-F238E27FC236}">
                <a16:creationId xmlns:a16="http://schemas.microsoft.com/office/drawing/2014/main" id="{8F1F8F13-997B-44E0-9FF8-F5813948284B}"/>
              </a:ext>
            </a:extLst>
          </p:cNvPr>
          <p:cNvSpPr>
            <a:spLocks noGrp="1"/>
          </p:cNvSpPr>
          <p:nvPr>
            <p:ph type="title" hasCustomPrompt="1"/>
          </p:nvPr>
        </p:nvSpPr>
        <p:spPr/>
        <p:txBody>
          <a:bodyPr/>
          <a:lstStyle>
            <a:lvl1pPr>
              <a:defRPr/>
            </a:lvl1pPr>
          </a:lstStyle>
          <a:p>
            <a:r>
              <a:rPr lang="de-DE" dirty="0"/>
              <a:t>HEADLINE</a:t>
            </a:r>
          </a:p>
        </p:txBody>
      </p:sp>
    </p:spTree>
    <p:extLst>
      <p:ext uri="{BB962C8B-B14F-4D97-AF65-F5344CB8AC3E}">
        <p14:creationId xmlns:p14="http://schemas.microsoft.com/office/powerpoint/2010/main" val="232547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gradFill flip="none" rotWithShape="1">
          <a:gsLst>
            <a:gs pos="0">
              <a:srgbClr val="EFE8ED"/>
            </a:gs>
            <a:gs pos="100000">
              <a:srgbClr val="EEFAFF"/>
            </a:gs>
          </a:gsLst>
          <a:lin ang="5400000" scaled="0"/>
          <a:tileRect/>
        </a:gra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FC0CDE90-101F-4422-8210-DDC57DA92E4F}"/>
              </a:ext>
            </a:extLst>
          </p:cNvPr>
          <p:cNvGraphicFramePr>
            <a:graphicFrameLocks noChangeAspect="1"/>
          </p:cNvGraphicFramePr>
          <p:nvPr userDrawn="1">
            <p:custDataLst>
              <p:tags r:id="rId13"/>
            </p:custDataLst>
            <p:extLst>
              <p:ext uri="{D42A27DB-BD31-4B8C-83A1-F6EECF244321}">
                <p14:modId xmlns:p14="http://schemas.microsoft.com/office/powerpoint/2010/main" val="3190708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4" imgW="344" imgH="345" progId="TCLayout.ActiveDocument.1">
                  <p:embed/>
                </p:oleObj>
              </mc:Choice>
              <mc:Fallback>
                <p:oleObj name="think-cell Folie" r:id="rId14" imgW="344" imgH="345" progId="TCLayout.ActiveDocument.1">
                  <p:embed/>
                  <p:pic>
                    <p:nvPicPr>
                      <p:cNvPr id="4" name="Objekt 3" hidden="1">
                        <a:extLst>
                          <a:ext uri="{FF2B5EF4-FFF2-40B4-BE49-F238E27FC236}">
                            <a16:creationId xmlns:a16="http://schemas.microsoft.com/office/drawing/2014/main" id="{FC0CDE90-101F-4422-8210-DDC57DA92E4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elplatzhalter 1"/>
          <p:cNvSpPr>
            <a:spLocks noGrp="1"/>
          </p:cNvSpPr>
          <p:nvPr>
            <p:ph type="title"/>
          </p:nvPr>
        </p:nvSpPr>
        <p:spPr bwMode="gray">
          <a:xfrm>
            <a:off x="540000" y="280859"/>
            <a:ext cx="8064000" cy="230769"/>
          </a:xfrm>
          <a:prstGeom prst="rect">
            <a:avLst/>
          </a:prstGeom>
        </p:spPr>
        <p:txBody>
          <a:bodyPr vert="horz" lIns="0" tIns="0" rIns="0" bIns="0" rtlCol="0" anchor="t">
            <a:spAutoFit/>
          </a:bodyPr>
          <a:lstStyle/>
          <a:p>
            <a:r>
              <a:rPr lang="de-DE" dirty="0"/>
              <a:t>HEADLINE</a:t>
            </a:r>
          </a:p>
        </p:txBody>
      </p:sp>
      <p:sp>
        <p:nvSpPr>
          <p:cNvPr id="3" name="Textplatzhalter 2"/>
          <p:cNvSpPr>
            <a:spLocks noGrp="1"/>
          </p:cNvSpPr>
          <p:nvPr>
            <p:ph type="body" idx="1"/>
          </p:nvPr>
        </p:nvSpPr>
        <p:spPr bwMode="gray">
          <a:xfrm>
            <a:off x="539552" y="987425"/>
            <a:ext cx="8065589" cy="3672140"/>
          </a:xfrm>
          <a:prstGeom prst="rect">
            <a:avLst/>
          </a:prstGeom>
        </p:spPr>
        <p:txBody>
          <a:bodyPr vert="horz" lIns="0" tIns="0" rIns="0" bIns="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0912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dt="0"/>
  <p:txStyles>
    <p:title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p:titleStyle>
    <p:bodyStyle>
      <a:lvl1pPr marL="180000" indent="-180000" algn="l" defTabSz="914400" rtl="0" eaLnBrk="1" latinLnBrk="0" hangingPunct="1">
        <a:lnSpc>
          <a:spcPct val="101000"/>
        </a:lnSpc>
        <a:spcBef>
          <a:spcPts val="0"/>
        </a:spcBef>
        <a:buClrTx/>
        <a:buFont typeface="Arial" pitchFamily="34" charset="0"/>
        <a:buChar char="•"/>
        <a:defRPr sz="1400" kern="1200">
          <a:solidFill>
            <a:srgbClr val="516068"/>
          </a:solidFill>
          <a:latin typeface="Brandon Grotesque Office Light" panose="020B0303020203060202" pitchFamily="34" charset="0"/>
          <a:ea typeface="+mn-ea"/>
          <a:cs typeface="+mn-cs"/>
        </a:defRPr>
      </a:lvl1pPr>
      <a:lvl2pPr marL="360000" indent="-180000" algn="l" defTabSz="914400" rtl="0" eaLnBrk="1" latinLnBrk="0" hangingPunct="1">
        <a:lnSpc>
          <a:spcPct val="101000"/>
        </a:lnSpc>
        <a:spcBef>
          <a:spcPts val="0"/>
        </a:spcBef>
        <a:buFont typeface="Arial" pitchFamily="34" charset="0"/>
        <a:buChar char="•"/>
        <a:defRPr sz="1400" kern="1200">
          <a:solidFill>
            <a:srgbClr val="516068"/>
          </a:solidFill>
          <a:latin typeface="Brandon Grotesque Office Light" panose="020B0303020203060202" pitchFamily="34" charset="0"/>
          <a:ea typeface="+mn-ea"/>
          <a:cs typeface="+mn-cs"/>
        </a:defRPr>
      </a:lvl2pPr>
      <a:lvl3pPr marL="0" indent="0" algn="l" defTabSz="914400" rtl="0" eaLnBrk="1" latinLnBrk="0" hangingPunct="1">
        <a:lnSpc>
          <a:spcPct val="101000"/>
        </a:lnSpc>
        <a:spcBef>
          <a:spcPts val="200"/>
        </a:spcBef>
        <a:spcAft>
          <a:spcPts val="100"/>
        </a:spcAft>
        <a:buFont typeface="Arial" pitchFamily="34" charset="0"/>
        <a:buNone/>
        <a:defRPr sz="1800" kern="1200">
          <a:solidFill>
            <a:srgbClr val="516068"/>
          </a:solidFill>
          <a:latin typeface="Brandon Grotesque Office Light" panose="020B0303020203060202" pitchFamily="34" charset="0"/>
          <a:ea typeface="+mn-ea"/>
          <a:cs typeface="+mn-cs"/>
        </a:defRPr>
      </a:lvl3pPr>
      <a:lvl4pPr marL="0" indent="0" algn="l" defTabSz="914400" rtl="0" eaLnBrk="1" latinLnBrk="0" hangingPunct="1">
        <a:lnSpc>
          <a:spcPct val="101000"/>
        </a:lnSpc>
        <a:spcBef>
          <a:spcPts val="0"/>
        </a:spcBef>
        <a:buFont typeface="Arial" pitchFamily="34" charset="0"/>
        <a:buNone/>
        <a:defRPr sz="1400" kern="1200">
          <a:solidFill>
            <a:srgbClr val="516068"/>
          </a:solidFill>
          <a:latin typeface="Brandon Grotesque Office Light" panose="020B0303020203060202" pitchFamily="34" charset="0"/>
          <a:ea typeface="+mn-ea"/>
          <a:cs typeface="+mn-cs"/>
        </a:defRPr>
      </a:lvl4pPr>
      <a:lvl5pPr marL="180000" indent="-180000" algn="l" defTabSz="914400" rtl="0" eaLnBrk="1" latinLnBrk="0" hangingPunct="1">
        <a:lnSpc>
          <a:spcPct val="101000"/>
        </a:lnSpc>
        <a:spcBef>
          <a:spcPts val="0"/>
        </a:spcBef>
        <a:buFont typeface="Arial" pitchFamily="34" charset="0"/>
        <a:buChar char="•"/>
        <a:defRPr sz="1400" kern="1200">
          <a:solidFill>
            <a:srgbClr val="516068"/>
          </a:solidFill>
          <a:latin typeface="Brandon Grotesque Office Light" panose="020B0303020203060202"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5420" userDrawn="1">
          <p15:clr>
            <a:srgbClr val="F26B43"/>
          </p15:clr>
        </p15:guide>
        <p15:guide id="3" orient="horz" pos="622" userDrawn="1">
          <p15:clr>
            <a:srgbClr val="F26B43"/>
          </p15:clr>
        </p15:guide>
        <p15:guide id="4" orient="horz" pos="2935" userDrawn="1">
          <p15:clr>
            <a:srgbClr val="F26B43"/>
          </p15:clr>
        </p15:guide>
        <p15:guide id="5" pos="2857" userDrawn="1">
          <p15:clr>
            <a:srgbClr val="F26B43"/>
          </p15:clr>
        </p15:guide>
        <p15:guide id="6" pos="290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svg"/><Relationship Id="rId18" Type="http://schemas.openxmlformats.org/officeDocument/2006/relationships/image" Target="../media/image56.svg"/><Relationship Id="rId26" Type="http://schemas.openxmlformats.org/officeDocument/2006/relationships/image" Target="../media/image64.jpeg"/><Relationship Id="rId3" Type="http://schemas.openxmlformats.org/officeDocument/2006/relationships/image" Target="../media/image41.svg"/><Relationship Id="rId21" Type="http://schemas.openxmlformats.org/officeDocument/2006/relationships/image" Target="../media/image59.svg"/><Relationship Id="rId7" Type="http://schemas.openxmlformats.org/officeDocument/2006/relationships/image" Target="../media/image45.svg"/><Relationship Id="rId12" Type="http://schemas.openxmlformats.org/officeDocument/2006/relationships/image" Target="../media/image50.svg"/><Relationship Id="rId17" Type="http://schemas.openxmlformats.org/officeDocument/2006/relationships/image" Target="../media/image55.svg"/><Relationship Id="rId25" Type="http://schemas.openxmlformats.org/officeDocument/2006/relationships/image" Target="../media/image63.png"/><Relationship Id="rId2" Type="http://schemas.openxmlformats.org/officeDocument/2006/relationships/notesSlide" Target="../notesSlides/notesSlide6.xml"/><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5.xml"/><Relationship Id="rId6" Type="http://schemas.openxmlformats.org/officeDocument/2006/relationships/image" Target="../media/image44.svg"/><Relationship Id="rId11" Type="http://schemas.openxmlformats.org/officeDocument/2006/relationships/image" Target="../media/image49.svg"/><Relationship Id="rId24" Type="http://schemas.openxmlformats.org/officeDocument/2006/relationships/image" Target="../media/image62.png"/><Relationship Id="rId5" Type="http://schemas.openxmlformats.org/officeDocument/2006/relationships/image" Target="../media/image43.svg"/><Relationship Id="rId15" Type="http://schemas.openxmlformats.org/officeDocument/2006/relationships/image" Target="../media/image53.svg"/><Relationship Id="rId23" Type="http://schemas.openxmlformats.org/officeDocument/2006/relationships/image" Target="../media/image61.png"/><Relationship Id="rId10" Type="http://schemas.openxmlformats.org/officeDocument/2006/relationships/image" Target="../media/image48.svg"/><Relationship Id="rId19"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47.svg"/><Relationship Id="rId14" Type="http://schemas.openxmlformats.org/officeDocument/2006/relationships/image" Target="../media/image52.svg"/><Relationship Id="rId22" Type="http://schemas.openxmlformats.org/officeDocument/2006/relationships/image" Target="../media/image60.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0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9078F-AF4A-0B67-A8D1-9F325EF3B73C}"/>
            </a:ext>
          </a:extLst>
        </p:cNvPr>
        <p:cNvGrpSpPr/>
        <p:nvPr/>
      </p:nvGrpSpPr>
      <p:grpSpPr>
        <a:xfrm>
          <a:off x="0" y="0"/>
          <a:ext cx="0" cy="0"/>
          <a:chOff x="0" y="0"/>
          <a:chExt cx="0" cy="0"/>
        </a:xfrm>
      </p:grpSpPr>
      <p:sp>
        <p:nvSpPr>
          <p:cNvPr id="18" name="AutoShape 6">
            <a:extLst>
              <a:ext uri="{FF2B5EF4-FFF2-40B4-BE49-F238E27FC236}">
                <a16:creationId xmlns:a16="http://schemas.microsoft.com/office/drawing/2014/main" id="{8497AF39-1739-48D3-7742-BB81CB7E593F}"/>
              </a:ext>
            </a:extLst>
          </p:cNvPr>
          <p:cNvSpPr>
            <a:spLocks noChangeArrowheads="1"/>
          </p:cNvSpPr>
          <p:nvPr/>
        </p:nvSpPr>
        <p:spPr bwMode="auto">
          <a:xfrm rot="5400000">
            <a:off x="570952" y="2374805"/>
            <a:ext cx="135731" cy="144066"/>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pic>
        <p:nvPicPr>
          <p:cNvPr id="6" name="Picture 3" descr="Reactor">
            <a:extLst>
              <a:ext uri="{FF2B5EF4-FFF2-40B4-BE49-F238E27FC236}">
                <a16:creationId xmlns:a16="http://schemas.microsoft.com/office/drawing/2014/main" id="{C4475E50-3BD5-4D5E-E6BD-C11E00492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956" y="1331480"/>
            <a:ext cx="1781175" cy="252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 Verbindung 4">
            <a:extLst>
              <a:ext uri="{FF2B5EF4-FFF2-40B4-BE49-F238E27FC236}">
                <a16:creationId xmlns:a16="http://schemas.microsoft.com/office/drawing/2014/main" id="{F1C3F328-2E76-1E40-34D8-C439F7D20A68}"/>
              </a:ext>
            </a:extLst>
          </p:cNvPr>
          <p:cNvCxnSpPr/>
          <p:nvPr/>
        </p:nvCxnSpPr>
        <p:spPr>
          <a:xfrm>
            <a:off x="832872" y="1331480"/>
            <a:ext cx="3240360" cy="252055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155">
            <a:extLst>
              <a:ext uri="{FF2B5EF4-FFF2-40B4-BE49-F238E27FC236}">
                <a16:creationId xmlns:a16="http://schemas.microsoft.com/office/drawing/2014/main" id="{F8A4DBF3-3963-54CA-F8F8-7E5E99A75D52}"/>
              </a:ext>
            </a:extLst>
          </p:cNvPr>
          <p:cNvCxnSpPr/>
          <p:nvPr/>
        </p:nvCxnSpPr>
        <p:spPr>
          <a:xfrm flipV="1">
            <a:off x="832872" y="1385486"/>
            <a:ext cx="3618402" cy="232225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Box 5">
            <a:extLst>
              <a:ext uri="{FF2B5EF4-FFF2-40B4-BE49-F238E27FC236}">
                <a16:creationId xmlns:a16="http://schemas.microsoft.com/office/drawing/2014/main" id="{DD667F9C-2D57-DC27-B475-A0449F32B7DA}"/>
              </a:ext>
            </a:extLst>
          </p:cNvPr>
          <p:cNvSpPr txBox="1">
            <a:spLocks noChangeArrowheads="1"/>
          </p:cNvSpPr>
          <p:nvPr/>
        </p:nvSpPr>
        <p:spPr bwMode="auto">
          <a:xfrm>
            <a:off x="853729" y="2195577"/>
            <a:ext cx="6719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Aft>
                <a:spcPct val="30000"/>
              </a:spcAft>
            </a:pPr>
            <a:r>
              <a:rPr lang="en-US" sz="1200" dirty="0"/>
              <a:t>Steam </a:t>
            </a:r>
          </a:p>
        </p:txBody>
      </p:sp>
      <p:sp>
        <p:nvSpPr>
          <p:cNvPr id="14" name="Line 4">
            <a:extLst>
              <a:ext uri="{FF2B5EF4-FFF2-40B4-BE49-F238E27FC236}">
                <a16:creationId xmlns:a16="http://schemas.microsoft.com/office/drawing/2014/main" id="{BC391B47-1E51-F79A-7B77-C5B1A040A034}"/>
              </a:ext>
            </a:extLst>
          </p:cNvPr>
          <p:cNvSpPr>
            <a:spLocks noChangeShapeType="1"/>
          </p:cNvSpPr>
          <p:nvPr/>
        </p:nvSpPr>
        <p:spPr bwMode="auto">
          <a:xfrm flipV="1">
            <a:off x="540000" y="2449492"/>
            <a:ext cx="1228725" cy="238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5" name="AutoShape 7">
            <a:extLst>
              <a:ext uri="{FF2B5EF4-FFF2-40B4-BE49-F238E27FC236}">
                <a16:creationId xmlns:a16="http://schemas.microsoft.com/office/drawing/2014/main" id="{D476F406-3BAB-520E-6950-0AE2E7C15486}"/>
              </a:ext>
            </a:extLst>
          </p:cNvPr>
          <p:cNvSpPr>
            <a:spLocks noChangeArrowheads="1"/>
          </p:cNvSpPr>
          <p:nvPr/>
        </p:nvSpPr>
        <p:spPr bwMode="auto">
          <a:xfrm rot="16200000">
            <a:off x="748380" y="2377459"/>
            <a:ext cx="135731" cy="14406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16" name="Oval 11">
            <a:extLst>
              <a:ext uri="{FF2B5EF4-FFF2-40B4-BE49-F238E27FC236}">
                <a16:creationId xmlns:a16="http://schemas.microsoft.com/office/drawing/2014/main" id="{D10B6E09-5137-08DB-C3F6-6CCC76DAA3BB}"/>
              </a:ext>
            </a:extLst>
          </p:cNvPr>
          <p:cNvSpPr>
            <a:spLocks noChangeArrowheads="1"/>
          </p:cNvSpPr>
          <p:nvPr/>
        </p:nvSpPr>
        <p:spPr bwMode="auto">
          <a:xfrm>
            <a:off x="678596" y="2415559"/>
            <a:ext cx="98958" cy="67865"/>
          </a:xfrm>
          <a:prstGeom prst="ellipse">
            <a:avLst/>
          </a:prstGeom>
          <a:solidFill>
            <a:srgbClr val="FF0000"/>
          </a:solidFill>
          <a:ln w="9525">
            <a:solidFill>
              <a:schemeClr val="tx1"/>
            </a:solidFill>
            <a:round/>
            <a:headEnd/>
            <a:tailEnd/>
          </a:ln>
        </p:spPr>
        <p:txBody>
          <a:bodyPr wrap="none" anchor="ctr"/>
          <a:lstStyle/>
          <a:p>
            <a:endParaRPr lang="de-DE" sz="1350"/>
          </a:p>
        </p:txBody>
      </p:sp>
      <p:sp>
        <p:nvSpPr>
          <p:cNvPr id="17" name="Line 12">
            <a:extLst>
              <a:ext uri="{FF2B5EF4-FFF2-40B4-BE49-F238E27FC236}">
                <a16:creationId xmlns:a16="http://schemas.microsoft.com/office/drawing/2014/main" id="{0785CF56-3075-B9CE-0B71-E7F5413CF3C0}"/>
              </a:ext>
            </a:extLst>
          </p:cNvPr>
          <p:cNvSpPr>
            <a:spLocks noChangeShapeType="1"/>
          </p:cNvSpPr>
          <p:nvPr/>
        </p:nvSpPr>
        <p:spPr bwMode="auto">
          <a:xfrm>
            <a:off x="543248" y="2371828"/>
            <a:ext cx="0" cy="1428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19" name="Line 9">
            <a:extLst>
              <a:ext uri="{FF2B5EF4-FFF2-40B4-BE49-F238E27FC236}">
                <a16:creationId xmlns:a16="http://schemas.microsoft.com/office/drawing/2014/main" id="{E3CC6AEF-A779-843E-880F-E3D8489B5B50}"/>
              </a:ext>
            </a:extLst>
          </p:cNvPr>
          <p:cNvSpPr>
            <a:spLocks noChangeShapeType="1"/>
          </p:cNvSpPr>
          <p:nvPr/>
        </p:nvSpPr>
        <p:spPr bwMode="auto">
          <a:xfrm flipH="1">
            <a:off x="691256" y="2079803"/>
            <a:ext cx="93408" cy="2023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20" name="Line 10">
            <a:extLst>
              <a:ext uri="{FF2B5EF4-FFF2-40B4-BE49-F238E27FC236}">
                <a16:creationId xmlns:a16="http://schemas.microsoft.com/office/drawing/2014/main" id="{49DF7A93-0847-5E32-C37C-13D2112DFA11}"/>
              </a:ext>
            </a:extLst>
          </p:cNvPr>
          <p:cNvSpPr>
            <a:spLocks noChangeShapeType="1"/>
          </p:cNvSpPr>
          <p:nvPr/>
        </p:nvSpPr>
        <p:spPr bwMode="auto">
          <a:xfrm flipV="1">
            <a:off x="724860" y="2291091"/>
            <a:ext cx="0" cy="1154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21" name="Rechteck 20">
            <a:extLst>
              <a:ext uri="{FF2B5EF4-FFF2-40B4-BE49-F238E27FC236}">
                <a16:creationId xmlns:a16="http://schemas.microsoft.com/office/drawing/2014/main" id="{5D71DB15-5776-4E7B-E3BB-0D020E18FEDF}"/>
              </a:ext>
            </a:extLst>
          </p:cNvPr>
          <p:cNvSpPr/>
          <p:nvPr/>
        </p:nvSpPr>
        <p:spPr>
          <a:xfrm>
            <a:off x="678005" y="2067727"/>
            <a:ext cx="105396" cy="216024"/>
          </a:xfrm>
          <a:prstGeom prst="rect">
            <a:avLst/>
          </a:prstGeom>
          <a:noFill/>
          <a:ln w="6350">
            <a:solidFill>
              <a:schemeClr val="accent6">
                <a:lumMod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ysClr val="windowText" lastClr="000000"/>
              </a:solidFill>
            </a:endParaRPr>
          </a:p>
        </p:txBody>
      </p:sp>
      <p:grpSp>
        <p:nvGrpSpPr>
          <p:cNvPr id="23" name="Group 13">
            <a:extLst>
              <a:ext uri="{FF2B5EF4-FFF2-40B4-BE49-F238E27FC236}">
                <a16:creationId xmlns:a16="http://schemas.microsoft.com/office/drawing/2014/main" id="{D5CC549C-D967-6DA8-5E64-CB35FE26FA69}"/>
              </a:ext>
            </a:extLst>
          </p:cNvPr>
          <p:cNvGrpSpPr>
            <a:grpSpLocks/>
          </p:cNvGrpSpPr>
          <p:nvPr/>
        </p:nvGrpSpPr>
        <p:grpSpPr bwMode="auto">
          <a:xfrm>
            <a:off x="540000" y="2705592"/>
            <a:ext cx="1439918" cy="331787"/>
            <a:chOff x="2527" y="2271"/>
            <a:chExt cx="1049" cy="264"/>
          </a:xfrm>
        </p:grpSpPr>
        <p:sp>
          <p:nvSpPr>
            <p:cNvPr id="24" name="Line 14">
              <a:extLst>
                <a:ext uri="{FF2B5EF4-FFF2-40B4-BE49-F238E27FC236}">
                  <a16:creationId xmlns:a16="http://schemas.microsoft.com/office/drawing/2014/main" id="{53960C62-300A-2FEF-F34A-7A35D0983E5F}"/>
                </a:ext>
              </a:extLst>
            </p:cNvPr>
            <p:cNvSpPr>
              <a:spLocks noChangeShapeType="1"/>
            </p:cNvSpPr>
            <p:nvPr/>
          </p:nvSpPr>
          <p:spPr bwMode="auto">
            <a:xfrm>
              <a:off x="2527" y="2477"/>
              <a:ext cx="883" cy="2"/>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25" name="Text Box 15">
              <a:extLst>
                <a:ext uri="{FF2B5EF4-FFF2-40B4-BE49-F238E27FC236}">
                  <a16:creationId xmlns:a16="http://schemas.microsoft.com/office/drawing/2014/main" id="{29C20FCE-85ED-E407-6555-F869FF5669DA}"/>
                </a:ext>
              </a:extLst>
            </p:cNvPr>
            <p:cNvSpPr txBox="1">
              <a:spLocks noChangeArrowheads="1"/>
            </p:cNvSpPr>
            <p:nvPr/>
          </p:nvSpPr>
          <p:spPr bwMode="auto">
            <a:xfrm>
              <a:off x="2759" y="2295"/>
              <a:ext cx="817"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Aft>
                  <a:spcPct val="30000"/>
                </a:spcAft>
              </a:pPr>
              <a:r>
                <a:rPr lang="en-US" sz="1200" dirty="0"/>
                <a:t>Cooling water</a:t>
              </a:r>
            </a:p>
          </p:txBody>
        </p:sp>
        <p:sp>
          <p:nvSpPr>
            <p:cNvPr id="26" name="AutoShape 16">
              <a:extLst>
                <a:ext uri="{FF2B5EF4-FFF2-40B4-BE49-F238E27FC236}">
                  <a16:creationId xmlns:a16="http://schemas.microsoft.com/office/drawing/2014/main" id="{E3556C40-C201-4DE5-A9F8-40FF47B9F5D8}"/>
                </a:ext>
              </a:extLst>
            </p:cNvPr>
            <p:cNvSpPr>
              <a:spLocks noChangeArrowheads="1"/>
            </p:cNvSpPr>
            <p:nvPr/>
          </p:nvSpPr>
          <p:spPr bwMode="auto">
            <a:xfrm rot="5400000">
              <a:off x="2561" y="2424"/>
              <a:ext cx="108" cy="105"/>
            </a:xfrm>
            <a:prstGeom prst="triangle">
              <a:avLst>
                <a:gd name="adj" fmla="val 50000"/>
              </a:avLst>
            </a:prstGeom>
            <a:solidFill>
              <a:schemeClr val="hlink"/>
            </a:solidFill>
            <a:ln w="9525">
              <a:solidFill>
                <a:schemeClr val="tx1"/>
              </a:solidFill>
              <a:miter lim="800000"/>
              <a:headEnd/>
              <a:tailEnd/>
            </a:ln>
          </p:spPr>
          <p:txBody>
            <a:bodyPr wrap="none" anchor="ctr"/>
            <a:lstStyle/>
            <a:p>
              <a:endParaRPr lang="de-DE" sz="1350"/>
            </a:p>
          </p:txBody>
        </p:sp>
        <p:sp>
          <p:nvSpPr>
            <p:cNvPr id="27" name="AutoShape 17">
              <a:extLst>
                <a:ext uri="{FF2B5EF4-FFF2-40B4-BE49-F238E27FC236}">
                  <a16:creationId xmlns:a16="http://schemas.microsoft.com/office/drawing/2014/main" id="{4B337521-EDCC-4E6F-237A-8B085F6F90FE}"/>
                </a:ext>
              </a:extLst>
            </p:cNvPr>
            <p:cNvSpPr>
              <a:spLocks noChangeArrowheads="1"/>
            </p:cNvSpPr>
            <p:nvPr/>
          </p:nvSpPr>
          <p:spPr bwMode="auto">
            <a:xfrm rot="-5400000">
              <a:off x="2638" y="2424"/>
              <a:ext cx="108" cy="105"/>
            </a:xfrm>
            <a:prstGeom prst="triangle">
              <a:avLst>
                <a:gd name="adj" fmla="val 50000"/>
              </a:avLst>
            </a:prstGeom>
            <a:solidFill>
              <a:schemeClr val="hlink"/>
            </a:solidFill>
            <a:ln w="9525">
              <a:solidFill>
                <a:schemeClr val="tx1"/>
              </a:solidFill>
              <a:miter lim="800000"/>
              <a:headEnd/>
              <a:tailEnd/>
            </a:ln>
          </p:spPr>
          <p:txBody>
            <a:bodyPr wrap="none" anchor="ctr"/>
            <a:lstStyle/>
            <a:p>
              <a:endParaRPr lang="de-DE" sz="1350"/>
            </a:p>
          </p:txBody>
        </p:sp>
        <p:sp>
          <p:nvSpPr>
            <p:cNvPr id="28" name="Rectangle 18">
              <a:extLst>
                <a:ext uri="{FF2B5EF4-FFF2-40B4-BE49-F238E27FC236}">
                  <a16:creationId xmlns:a16="http://schemas.microsoft.com/office/drawing/2014/main" id="{0EDA4BE6-89B0-D990-CB83-33DB6EA5735D}"/>
                </a:ext>
              </a:extLst>
            </p:cNvPr>
            <p:cNvSpPr>
              <a:spLocks noChangeArrowheads="1"/>
            </p:cNvSpPr>
            <p:nvPr/>
          </p:nvSpPr>
          <p:spPr bwMode="auto">
            <a:xfrm>
              <a:off x="2617" y="2271"/>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29" name="Line 19">
              <a:extLst>
                <a:ext uri="{FF2B5EF4-FFF2-40B4-BE49-F238E27FC236}">
                  <a16:creationId xmlns:a16="http://schemas.microsoft.com/office/drawing/2014/main" id="{8931178A-0BC2-7499-B9AE-CFC0CAA889D8}"/>
                </a:ext>
              </a:extLst>
            </p:cNvPr>
            <p:cNvSpPr>
              <a:spLocks noChangeShapeType="1"/>
            </p:cNvSpPr>
            <p:nvPr/>
          </p:nvSpPr>
          <p:spPr bwMode="auto">
            <a:xfrm flipH="1">
              <a:off x="2621" y="2273"/>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30" name="Line 20">
              <a:extLst>
                <a:ext uri="{FF2B5EF4-FFF2-40B4-BE49-F238E27FC236}">
                  <a16:creationId xmlns:a16="http://schemas.microsoft.com/office/drawing/2014/main" id="{E649040A-2250-7F04-90DB-C6D7AEF05326}"/>
                </a:ext>
              </a:extLst>
            </p:cNvPr>
            <p:cNvSpPr>
              <a:spLocks noChangeShapeType="1"/>
            </p:cNvSpPr>
            <p:nvPr/>
          </p:nvSpPr>
          <p:spPr bwMode="auto">
            <a:xfrm flipV="1">
              <a:off x="2654" y="2381"/>
              <a:ext cx="0"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31" name="Oval 21">
              <a:extLst>
                <a:ext uri="{FF2B5EF4-FFF2-40B4-BE49-F238E27FC236}">
                  <a16:creationId xmlns:a16="http://schemas.microsoft.com/office/drawing/2014/main" id="{55C76970-BEBF-789A-9549-538D9C65BC4C}"/>
                </a:ext>
              </a:extLst>
            </p:cNvPr>
            <p:cNvSpPr>
              <a:spLocks noChangeArrowheads="1"/>
            </p:cNvSpPr>
            <p:nvPr/>
          </p:nvSpPr>
          <p:spPr bwMode="auto">
            <a:xfrm>
              <a:off x="2626" y="2449"/>
              <a:ext cx="56" cy="56"/>
            </a:xfrm>
            <a:prstGeom prst="ellipse">
              <a:avLst/>
            </a:prstGeom>
            <a:solidFill>
              <a:schemeClr val="hlink"/>
            </a:solidFill>
            <a:ln w="9525">
              <a:solidFill>
                <a:schemeClr val="tx1"/>
              </a:solidFill>
              <a:round/>
              <a:headEnd/>
              <a:tailEnd/>
            </a:ln>
          </p:spPr>
          <p:txBody>
            <a:bodyPr wrap="none" anchor="ctr"/>
            <a:lstStyle/>
            <a:p>
              <a:endParaRPr lang="de-DE" sz="1350"/>
            </a:p>
          </p:txBody>
        </p:sp>
        <p:sp>
          <p:nvSpPr>
            <p:cNvPr id="32" name="Line 22">
              <a:extLst>
                <a:ext uri="{FF2B5EF4-FFF2-40B4-BE49-F238E27FC236}">
                  <a16:creationId xmlns:a16="http://schemas.microsoft.com/office/drawing/2014/main" id="{AD414B2C-5B29-5FB3-4EB4-438878394932}"/>
                </a:ext>
              </a:extLst>
            </p:cNvPr>
            <p:cNvSpPr>
              <a:spLocks noChangeShapeType="1"/>
            </p:cNvSpPr>
            <p:nvPr/>
          </p:nvSpPr>
          <p:spPr bwMode="auto">
            <a:xfrm>
              <a:off x="2527" y="2421"/>
              <a:ext cx="0" cy="114"/>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de-DE" sz="1350"/>
            </a:p>
          </p:txBody>
        </p:sp>
      </p:grpSp>
      <p:grpSp>
        <p:nvGrpSpPr>
          <p:cNvPr id="33" name="Group 23">
            <a:extLst>
              <a:ext uri="{FF2B5EF4-FFF2-40B4-BE49-F238E27FC236}">
                <a16:creationId xmlns:a16="http://schemas.microsoft.com/office/drawing/2014/main" id="{A595807D-5730-5765-8ADC-66984C39D2C5}"/>
              </a:ext>
            </a:extLst>
          </p:cNvPr>
          <p:cNvGrpSpPr>
            <a:grpSpLocks/>
          </p:cNvGrpSpPr>
          <p:nvPr/>
        </p:nvGrpSpPr>
        <p:grpSpPr bwMode="auto">
          <a:xfrm>
            <a:off x="546549" y="3214434"/>
            <a:ext cx="1198960" cy="360159"/>
            <a:chOff x="2527" y="2668"/>
            <a:chExt cx="873" cy="287"/>
          </a:xfrm>
        </p:grpSpPr>
        <p:sp>
          <p:nvSpPr>
            <p:cNvPr id="34" name="Line 24">
              <a:extLst>
                <a:ext uri="{FF2B5EF4-FFF2-40B4-BE49-F238E27FC236}">
                  <a16:creationId xmlns:a16="http://schemas.microsoft.com/office/drawing/2014/main" id="{777E75D9-206A-9FA8-0B34-CA1D6B6D0AA4}"/>
                </a:ext>
              </a:extLst>
            </p:cNvPr>
            <p:cNvSpPr>
              <a:spLocks noChangeShapeType="1"/>
            </p:cNvSpPr>
            <p:nvPr/>
          </p:nvSpPr>
          <p:spPr bwMode="auto">
            <a:xfrm flipV="1">
              <a:off x="2527" y="2895"/>
              <a:ext cx="749" cy="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35" name="Text Box 25">
              <a:extLst>
                <a:ext uri="{FF2B5EF4-FFF2-40B4-BE49-F238E27FC236}">
                  <a16:creationId xmlns:a16="http://schemas.microsoft.com/office/drawing/2014/main" id="{89D51EBC-BF33-CE79-5AD4-8BA57AB4D7B4}"/>
                </a:ext>
              </a:extLst>
            </p:cNvPr>
            <p:cNvSpPr txBox="1">
              <a:spLocks noChangeArrowheads="1"/>
            </p:cNvSpPr>
            <p:nvPr/>
          </p:nvSpPr>
          <p:spPr bwMode="auto">
            <a:xfrm>
              <a:off x="2749" y="2668"/>
              <a:ext cx="39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Aft>
                  <a:spcPct val="30000"/>
                </a:spcAft>
              </a:pPr>
              <a:r>
                <a:rPr lang="en-US" sz="1200" dirty="0"/>
                <a:t>Brine</a:t>
              </a:r>
            </a:p>
          </p:txBody>
        </p:sp>
        <p:sp>
          <p:nvSpPr>
            <p:cNvPr id="36" name="AutoShape 26">
              <a:extLst>
                <a:ext uri="{FF2B5EF4-FFF2-40B4-BE49-F238E27FC236}">
                  <a16:creationId xmlns:a16="http://schemas.microsoft.com/office/drawing/2014/main" id="{F3C88B78-293C-BBC7-8570-35BE0F03072C}"/>
                </a:ext>
              </a:extLst>
            </p:cNvPr>
            <p:cNvSpPr>
              <a:spLocks noChangeArrowheads="1"/>
            </p:cNvSpPr>
            <p:nvPr/>
          </p:nvSpPr>
          <p:spPr bwMode="auto">
            <a:xfrm rot="5400000">
              <a:off x="2561" y="2844"/>
              <a:ext cx="108" cy="105"/>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de-DE" sz="1350"/>
            </a:p>
          </p:txBody>
        </p:sp>
        <p:sp>
          <p:nvSpPr>
            <p:cNvPr id="37" name="AutoShape 27">
              <a:extLst>
                <a:ext uri="{FF2B5EF4-FFF2-40B4-BE49-F238E27FC236}">
                  <a16:creationId xmlns:a16="http://schemas.microsoft.com/office/drawing/2014/main" id="{EE9B21D5-61C6-B085-7E6A-FB58C3258B3A}"/>
                </a:ext>
              </a:extLst>
            </p:cNvPr>
            <p:cNvSpPr>
              <a:spLocks noChangeArrowheads="1"/>
            </p:cNvSpPr>
            <p:nvPr/>
          </p:nvSpPr>
          <p:spPr bwMode="auto">
            <a:xfrm rot="-5400000">
              <a:off x="2638" y="2844"/>
              <a:ext cx="108" cy="105"/>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de-DE" sz="1350"/>
            </a:p>
          </p:txBody>
        </p:sp>
        <p:sp>
          <p:nvSpPr>
            <p:cNvPr id="38" name="Rectangle 28">
              <a:extLst>
                <a:ext uri="{FF2B5EF4-FFF2-40B4-BE49-F238E27FC236}">
                  <a16:creationId xmlns:a16="http://schemas.microsoft.com/office/drawing/2014/main" id="{3D76C501-E229-07D1-2E34-449773B78966}"/>
                </a:ext>
              </a:extLst>
            </p:cNvPr>
            <p:cNvSpPr>
              <a:spLocks noChangeArrowheads="1"/>
            </p:cNvSpPr>
            <p:nvPr/>
          </p:nvSpPr>
          <p:spPr bwMode="auto">
            <a:xfrm>
              <a:off x="2617" y="2691"/>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39" name="Line 29">
              <a:extLst>
                <a:ext uri="{FF2B5EF4-FFF2-40B4-BE49-F238E27FC236}">
                  <a16:creationId xmlns:a16="http://schemas.microsoft.com/office/drawing/2014/main" id="{E37BF194-E675-D7E0-6A58-79BD0C53A0B3}"/>
                </a:ext>
              </a:extLst>
            </p:cNvPr>
            <p:cNvSpPr>
              <a:spLocks noChangeShapeType="1"/>
            </p:cNvSpPr>
            <p:nvPr/>
          </p:nvSpPr>
          <p:spPr bwMode="auto">
            <a:xfrm flipH="1">
              <a:off x="2621" y="2693"/>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40" name="Line 30">
              <a:extLst>
                <a:ext uri="{FF2B5EF4-FFF2-40B4-BE49-F238E27FC236}">
                  <a16:creationId xmlns:a16="http://schemas.microsoft.com/office/drawing/2014/main" id="{A9BE5628-AAA4-CF05-99E7-1FC4B46EAA91}"/>
                </a:ext>
              </a:extLst>
            </p:cNvPr>
            <p:cNvSpPr>
              <a:spLocks noChangeShapeType="1"/>
            </p:cNvSpPr>
            <p:nvPr/>
          </p:nvSpPr>
          <p:spPr bwMode="auto">
            <a:xfrm flipV="1">
              <a:off x="2654" y="2801"/>
              <a:ext cx="0"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41" name="Oval 31">
              <a:extLst>
                <a:ext uri="{FF2B5EF4-FFF2-40B4-BE49-F238E27FC236}">
                  <a16:creationId xmlns:a16="http://schemas.microsoft.com/office/drawing/2014/main" id="{5322F432-BD1B-B4DD-37F5-D01C8919D1F6}"/>
                </a:ext>
              </a:extLst>
            </p:cNvPr>
            <p:cNvSpPr>
              <a:spLocks noChangeArrowheads="1"/>
            </p:cNvSpPr>
            <p:nvPr/>
          </p:nvSpPr>
          <p:spPr bwMode="auto">
            <a:xfrm>
              <a:off x="2626" y="2869"/>
              <a:ext cx="56" cy="56"/>
            </a:xfrm>
            <a:prstGeom prst="ellipse">
              <a:avLst/>
            </a:prstGeom>
            <a:solidFill>
              <a:schemeClr val="accent2"/>
            </a:solidFill>
            <a:ln w="9525">
              <a:solidFill>
                <a:schemeClr val="tx1"/>
              </a:solidFill>
              <a:round/>
              <a:headEnd/>
              <a:tailEnd/>
            </a:ln>
          </p:spPr>
          <p:txBody>
            <a:bodyPr wrap="none" anchor="ctr"/>
            <a:lstStyle/>
            <a:p>
              <a:endParaRPr lang="de-DE" sz="1350"/>
            </a:p>
          </p:txBody>
        </p:sp>
        <p:sp>
          <p:nvSpPr>
            <p:cNvPr id="42" name="Line 32">
              <a:extLst>
                <a:ext uri="{FF2B5EF4-FFF2-40B4-BE49-F238E27FC236}">
                  <a16:creationId xmlns:a16="http://schemas.microsoft.com/office/drawing/2014/main" id="{96ED1958-8AB1-D9B7-3A1B-184C987EDA89}"/>
                </a:ext>
              </a:extLst>
            </p:cNvPr>
            <p:cNvSpPr>
              <a:spLocks noChangeShapeType="1"/>
            </p:cNvSpPr>
            <p:nvPr/>
          </p:nvSpPr>
          <p:spPr bwMode="auto">
            <a:xfrm>
              <a:off x="2527" y="2841"/>
              <a:ext cx="0" cy="114"/>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43" name="Line 33">
              <a:extLst>
                <a:ext uri="{FF2B5EF4-FFF2-40B4-BE49-F238E27FC236}">
                  <a16:creationId xmlns:a16="http://schemas.microsoft.com/office/drawing/2014/main" id="{083F3395-D2D4-4FC0-E554-36A3C82EBEE2}"/>
                </a:ext>
              </a:extLst>
            </p:cNvPr>
            <p:cNvSpPr>
              <a:spLocks noChangeShapeType="1"/>
            </p:cNvSpPr>
            <p:nvPr/>
          </p:nvSpPr>
          <p:spPr bwMode="auto">
            <a:xfrm flipV="1">
              <a:off x="3267" y="2680"/>
              <a:ext cx="0" cy="215"/>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44" name="Line 34">
              <a:extLst>
                <a:ext uri="{FF2B5EF4-FFF2-40B4-BE49-F238E27FC236}">
                  <a16:creationId xmlns:a16="http://schemas.microsoft.com/office/drawing/2014/main" id="{3AACFB40-0B9B-A06E-A245-7168AC1F2C03}"/>
                </a:ext>
              </a:extLst>
            </p:cNvPr>
            <p:cNvSpPr>
              <a:spLocks noChangeShapeType="1"/>
            </p:cNvSpPr>
            <p:nvPr/>
          </p:nvSpPr>
          <p:spPr bwMode="auto">
            <a:xfrm>
              <a:off x="3258" y="2681"/>
              <a:ext cx="142"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grpSp>
      <p:grpSp>
        <p:nvGrpSpPr>
          <p:cNvPr id="45" name="Group 46">
            <a:extLst>
              <a:ext uri="{FF2B5EF4-FFF2-40B4-BE49-F238E27FC236}">
                <a16:creationId xmlns:a16="http://schemas.microsoft.com/office/drawing/2014/main" id="{6455BF34-0A5F-5755-ED7B-A9AB19A8B9AD}"/>
              </a:ext>
            </a:extLst>
          </p:cNvPr>
          <p:cNvGrpSpPr>
            <a:grpSpLocks/>
          </p:cNvGrpSpPr>
          <p:nvPr/>
        </p:nvGrpSpPr>
        <p:grpSpPr bwMode="auto">
          <a:xfrm>
            <a:off x="2392231" y="3113679"/>
            <a:ext cx="2134791" cy="1066863"/>
            <a:chOff x="3901" y="2621"/>
            <a:chExt cx="1555" cy="849"/>
          </a:xfrm>
        </p:grpSpPr>
        <p:sp>
          <p:nvSpPr>
            <p:cNvPr id="46" name="Line 47">
              <a:extLst>
                <a:ext uri="{FF2B5EF4-FFF2-40B4-BE49-F238E27FC236}">
                  <a16:creationId xmlns:a16="http://schemas.microsoft.com/office/drawing/2014/main" id="{5B6D2DEC-AC2B-03E4-A70D-2619A4E6C1D7}"/>
                </a:ext>
              </a:extLst>
            </p:cNvPr>
            <p:cNvSpPr>
              <a:spLocks noChangeShapeType="1"/>
            </p:cNvSpPr>
            <p:nvPr/>
          </p:nvSpPr>
          <p:spPr bwMode="auto">
            <a:xfrm flipV="1">
              <a:off x="4108" y="3051"/>
              <a:ext cx="0" cy="3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grpSp>
          <p:nvGrpSpPr>
            <p:cNvPr id="47" name="Group 48">
              <a:extLst>
                <a:ext uri="{FF2B5EF4-FFF2-40B4-BE49-F238E27FC236}">
                  <a16:creationId xmlns:a16="http://schemas.microsoft.com/office/drawing/2014/main" id="{F658178C-9C90-C0ED-D9A0-9541AA1A3FC6}"/>
                </a:ext>
              </a:extLst>
            </p:cNvPr>
            <p:cNvGrpSpPr>
              <a:grpSpLocks/>
            </p:cNvGrpSpPr>
            <p:nvPr/>
          </p:nvGrpSpPr>
          <p:grpSpPr bwMode="auto">
            <a:xfrm>
              <a:off x="3901" y="2621"/>
              <a:ext cx="1555" cy="849"/>
              <a:chOff x="3901" y="2621"/>
              <a:chExt cx="1555" cy="849"/>
            </a:xfrm>
          </p:grpSpPr>
          <p:sp>
            <p:nvSpPr>
              <p:cNvPr id="48" name="Line 49">
                <a:extLst>
                  <a:ext uri="{FF2B5EF4-FFF2-40B4-BE49-F238E27FC236}">
                    <a16:creationId xmlns:a16="http://schemas.microsoft.com/office/drawing/2014/main" id="{1088AC8E-C8CE-B1EC-8974-5E0CE7DDFB74}"/>
                  </a:ext>
                </a:extLst>
              </p:cNvPr>
              <p:cNvSpPr>
                <a:spLocks noChangeShapeType="1"/>
              </p:cNvSpPr>
              <p:nvPr/>
            </p:nvSpPr>
            <p:spPr bwMode="auto">
              <a:xfrm flipV="1">
                <a:off x="4098" y="3429"/>
                <a:ext cx="1358" cy="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49" name="Text Box 50">
                <a:extLst>
                  <a:ext uri="{FF2B5EF4-FFF2-40B4-BE49-F238E27FC236}">
                    <a16:creationId xmlns:a16="http://schemas.microsoft.com/office/drawing/2014/main" id="{26A25AC5-3AA6-ED6D-2C2B-DDCC2FDC0868}"/>
                  </a:ext>
                </a:extLst>
              </p:cNvPr>
              <p:cNvSpPr txBox="1">
                <a:spLocks noChangeArrowheads="1"/>
              </p:cNvSpPr>
              <p:nvPr/>
            </p:nvSpPr>
            <p:spPr bwMode="auto">
              <a:xfrm>
                <a:off x="4637" y="3250"/>
                <a:ext cx="73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dirty="0"/>
                  <a:t>Condensate</a:t>
                </a:r>
              </a:p>
            </p:txBody>
          </p:sp>
          <p:grpSp>
            <p:nvGrpSpPr>
              <p:cNvPr id="50" name="Group 51">
                <a:extLst>
                  <a:ext uri="{FF2B5EF4-FFF2-40B4-BE49-F238E27FC236}">
                    <a16:creationId xmlns:a16="http://schemas.microsoft.com/office/drawing/2014/main" id="{2DE4E58E-5A8F-ED58-A644-E43798E6507D}"/>
                  </a:ext>
                </a:extLst>
              </p:cNvPr>
              <p:cNvGrpSpPr>
                <a:grpSpLocks/>
              </p:cNvGrpSpPr>
              <p:nvPr/>
            </p:nvGrpSpPr>
            <p:grpSpPr bwMode="auto">
              <a:xfrm>
                <a:off x="3901" y="3160"/>
                <a:ext cx="260" cy="182"/>
                <a:chOff x="2429" y="3160"/>
                <a:chExt cx="260" cy="182"/>
              </a:xfrm>
            </p:grpSpPr>
            <p:sp>
              <p:nvSpPr>
                <p:cNvPr id="61" name="AutoShape 52">
                  <a:extLst>
                    <a:ext uri="{FF2B5EF4-FFF2-40B4-BE49-F238E27FC236}">
                      <a16:creationId xmlns:a16="http://schemas.microsoft.com/office/drawing/2014/main" id="{C26E79B6-2749-A02C-3298-F24B6BD9357D}"/>
                    </a:ext>
                  </a:extLst>
                </p:cNvPr>
                <p:cNvSpPr>
                  <a:spLocks noChangeArrowheads="1"/>
                </p:cNvSpPr>
                <p:nvPr/>
              </p:nvSpPr>
              <p:spPr bwMode="auto">
                <a:xfrm>
                  <a:off x="2581" y="3237"/>
                  <a:ext cx="108" cy="10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62" name="AutoShape 53">
                  <a:extLst>
                    <a:ext uri="{FF2B5EF4-FFF2-40B4-BE49-F238E27FC236}">
                      <a16:creationId xmlns:a16="http://schemas.microsoft.com/office/drawing/2014/main" id="{308DDAC6-F8A9-02CC-B3E4-ED4145828763}"/>
                    </a:ext>
                  </a:extLst>
                </p:cNvPr>
                <p:cNvSpPr>
                  <a:spLocks noChangeArrowheads="1"/>
                </p:cNvSpPr>
                <p:nvPr/>
              </p:nvSpPr>
              <p:spPr bwMode="auto">
                <a:xfrm rot="10800000">
                  <a:off x="2581" y="3160"/>
                  <a:ext cx="108" cy="10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63" name="Rectangle 54">
                  <a:extLst>
                    <a:ext uri="{FF2B5EF4-FFF2-40B4-BE49-F238E27FC236}">
                      <a16:creationId xmlns:a16="http://schemas.microsoft.com/office/drawing/2014/main" id="{E655E051-B9BD-FDD7-70BF-48A83921BD4E}"/>
                    </a:ext>
                  </a:extLst>
                </p:cNvPr>
                <p:cNvSpPr>
                  <a:spLocks noChangeArrowheads="1"/>
                </p:cNvSpPr>
                <p:nvPr/>
              </p:nvSpPr>
              <p:spPr bwMode="auto">
                <a:xfrm rot="-5400000">
                  <a:off x="2447" y="3196"/>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64" name="Line 55">
                  <a:extLst>
                    <a:ext uri="{FF2B5EF4-FFF2-40B4-BE49-F238E27FC236}">
                      <a16:creationId xmlns:a16="http://schemas.microsoft.com/office/drawing/2014/main" id="{F93F6943-1675-C6CF-1463-6B7620E680DD}"/>
                    </a:ext>
                  </a:extLst>
                </p:cNvPr>
                <p:cNvSpPr>
                  <a:spLocks noChangeShapeType="1"/>
                </p:cNvSpPr>
                <p:nvPr/>
              </p:nvSpPr>
              <p:spPr bwMode="auto">
                <a:xfrm rot="16200000" flipH="1">
                  <a:off x="2451" y="3198"/>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65" name="Line 56">
                  <a:extLst>
                    <a:ext uri="{FF2B5EF4-FFF2-40B4-BE49-F238E27FC236}">
                      <a16:creationId xmlns:a16="http://schemas.microsoft.com/office/drawing/2014/main" id="{2A9E6C3B-33CD-8957-68A7-A47222E1CA6A}"/>
                    </a:ext>
                  </a:extLst>
                </p:cNvPr>
                <p:cNvSpPr>
                  <a:spLocks noChangeShapeType="1"/>
                </p:cNvSpPr>
                <p:nvPr/>
              </p:nvSpPr>
              <p:spPr bwMode="auto">
                <a:xfrm rot="16200000" flipV="1">
                  <a:off x="2584" y="3206"/>
                  <a:ext cx="1"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66" name="Oval 57">
                  <a:extLst>
                    <a:ext uri="{FF2B5EF4-FFF2-40B4-BE49-F238E27FC236}">
                      <a16:creationId xmlns:a16="http://schemas.microsoft.com/office/drawing/2014/main" id="{D1B43042-AE64-6695-80DA-3C04995D261C}"/>
                    </a:ext>
                  </a:extLst>
                </p:cNvPr>
                <p:cNvSpPr>
                  <a:spLocks noChangeArrowheads="1"/>
                </p:cNvSpPr>
                <p:nvPr/>
              </p:nvSpPr>
              <p:spPr bwMode="auto">
                <a:xfrm rot="-5400000">
                  <a:off x="2607" y="3223"/>
                  <a:ext cx="56" cy="56"/>
                </a:xfrm>
                <a:prstGeom prst="ellipse">
                  <a:avLst/>
                </a:prstGeom>
                <a:solidFill>
                  <a:srgbClr val="FF0000"/>
                </a:solidFill>
                <a:ln w="9525">
                  <a:solidFill>
                    <a:schemeClr val="tx1"/>
                  </a:solidFill>
                  <a:round/>
                  <a:headEnd/>
                  <a:tailEnd/>
                </a:ln>
              </p:spPr>
              <p:txBody>
                <a:bodyPr wrap="none" anchor="ctr"/>
                <a:lstStyle/>
                <a:p>
                  <a:endParaRPr lang="de-DE" sz="1350"/>
                </a:p>
              </p:txBody>
            </p:sp>
          </p:grpSp>
          <p:sp>
            <p:nvSpPr>
              <p:cNvPr id="51" name="Line 58">
                <a:extLst>
                  <a:ext uri="{FF2B5EF4-FFF2-40B4-BE49-F238E27FC236}">
                    <a16:creationId xmlns:a16="http://schemas.microsoft.com/office/drawing/2014/main" id="{E662FD9F-B7AF-E281-8D52-63EC13265D9C}"/>
                  </a:ext>
                </a:extLst>
              </p:cNvPr>
              <p:cNvSpPr>
                <a:spLocks noChangeShapeType="1"/>
              </p:cNvSpPr>
              <p:nvPr/>
            </p:nvSpPr>
            <p:spPr bwMode="auto">
              <a:xfrm>
                <a:off x="4521" y="2679"/>
                <a:ext cx="71"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52" name="Line 59">
                <a:extLst>
                  <a:ext uri="{FF2B5EF4-FFF2-40B4-BE49-F238E27FC236}">
                    <a16:creationId xmlns:a16="http://schemas.microsoft.com/office/drawing/2014/main" id="{7A223ED0-AB58-832D-724F-D99509D3831D}"/>
                  </a:ext>
                </a:extLst>
              </p:cNvPr>
              <p:cNvSpPr>
                <a:spLocks noChangeShapeType="1"/>
              </p:cNvSpPr>
              <p:nvPr/>
            </p:nvSpPr>
            <p:spPr bwMode="auto">
              <a:xfrm flipV="1">
                <a:off x="4584" y="2679"/>
                <a:ext cx="0" cy="74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grpSp>
            <p:nvGrpSpPr>
              <p:cNvPr id="53" name="Group 60">
                <a:extLst>
                  <a:ext uri="{FF2B5EF4-FFF2-40B4-BE49-F238E27FC236}">
                    <a16:creationId xmlns:a16="http://schemas.microsoft.com/office/drawing/2014/main" id="{248817C0-2A86-40FD-0116-4AC8ED589326}"/>
                  </a:ext>
                </a:extLst>
              </p:cNvPr>
              <p:cNvGrpSpPr>
                <a:grpSpLocks/>
              </p:cNvGrpSpPr>
              <p:nvPr/>
            </p:nvGrpSpPr>
            <p:grpSpPr bwMode="auto">
              <a:xfrm>
                <a:off x="4377" y="3155"/>
                <a:ext cx="260" cy="182"/>
                <a:chOff x="2429" y="3160"/>
                <a:chExt cx="260" cy="182"/>
              </a:xfrm>
            </p:grpSpPr>
            <p:sp>
              <p:nvSpPr>
                <p:cNvPr id="55" name="AutoShape 61">
                  <a:extLst>
                    <a:ext uri="{FF2B5EF4-FFF2-40B4-BE49-F238E27FC236}">
                      <a16:creationId xmlns:a16="http://schemas.microsoft.com/office/drawing/2014/main" id="{54BD24AA-EE53-0659-8129-C202FAAFAAEF}"/>
                    </a:ext>
                  </a:extLst>
                </p:cNvPr>
                <p:cNvSpPr>
                  <a:spLocks noChangeArrowheads="1"/>
                </p:cNvSpPr>
                <p:nvPr/>
              </p:nvSpPr>
              <p:spPr bwMode="auto">
                <a:xfrm>
                  <a:off x="2581" y="3237"/>
                  <a:ext cx="108" cy="10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56" name="AutoShape 62">
                  <a:extLst>
                    <a:ext uri="{FF2B5EF4-FFF2-40B4-BE49-F238E27FC236}">
                      <a16:creationId xmlns:a16="http://schemas.microsoft.com/office/drawing/2014/main" id="{AB0F01C3-BD84-1CCE-6471-064E796C4988}"/>
                    </a:ext>
                  </a:extLst>
                </p:cNvPr>
                <p:cNvSpPr>
                  <a:spLocks noChangeArrowheads="1"/>
                </p:cNvSpPr>
                <p:nvPr/>
              </p:nvSpPr>
              <p:spPr bwMode="auto">
                <a:xfrm rot="10800000">
                  <a:off x="2581" y="3160"/>
                  <a:ext cx="108" cy="10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57" name="Rectangle 63">
                  <a:extLst>
                    <a:ext uri="{FF2B5EF4-FFF2-40B4-BE49-F238E27FC236}">
                      <a16:creationId xmlns:a16="http://schemas.microsoft.com/office/drawing/2014/main" id="{52D04712-2DF5-DDE0-C2A0-185944A93767}"/>
                    </a:ext>
                  </a:extLst>
                </p:cNvPr>
                <p:cNvSpPr>
                  <a:spLocks noChangeArrowheads="1"/>
                </p:cNvSpPr>
                <p:nvPr/>
              </p:nvSpPr>
              <p:spPr bwMode="auto">
                <a:xfrm rot="-5400000">
                  <a:off x="2447" y="3196"/>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58" name="Line 64">
                  <a:extLst>
                    <a:ext uri="{FF2B5EF4-FFF2-40B4-BE49-F238E27FC236}">
                      <a16:creationId xmlns:a16="http://schemas.microsoft.com/office/drawing/2014/main" id="{2A77E47E-E26A-982A-A937-BF3E35F8270D}"/>
                    </a:ext>
                  </a:extLst>
                </p:cNvPr>
                <p:cNvSpPr>
                  <a:spLocks noChangeShapeType="1"/>
                </p:cNvSpPr>
                <p:nvPr/>
              </p:nvSpPr>
              <p:spPr bwMode="auto">
                <a:xfrm rot="16200000" flipH="1">
                  <a:off x="2451" y="3198"/>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59" name="Line 65">
                  <a:extLst>
                    <a:ext uri="{FF2B5EF4-FFF2-40B4-BE49-F238E27FC236}">
                      <a16:creationId xmlns:a16="http://schemas.microsoft.com/office/drawing/2014/main" id="{274E62E7-4369-9B12-1AE2-2DCFE8C5AED6}"/>
                    </a:ext>
                  </a:extLst>
                </p:cNvPr>
                <p:cNvSpPr>
                  <a:spLocks noChangeShapeType="1"/>
                </p:cNvSpPr>
                <p:nvPr/>
              </p:nvSpPr>
              <p:spPr bwMode="auto">
                <a:xfrm rot="16200000" flipV="1">
                  <a:off x="2584" y="3206"/>
                  <a:ext cx="1"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60" name="Oval 66">
                  <a:extLst>
                    <a:ext uri="{FF2B5EF4-FFF2-40B4-BE49-F238E27FC236}">
                      <a16:creationId xmlns:a16="http://schemas.microsoft.com/office/drawing/2014/main" id="{A2E537A5-5B17-9F1E-D692-1598036A2BD1}"/>
                    </a:ext>
                  </a:extLst>
                </p:cNvPr>
                <p:cNvSpPr>
                  <a:spLocks noChangeArrowheads="1"/>
                </p:cNvSpPr>
                <p:nvPr/>
              </p:nvSpPr>
              <p:spPr bwMode="auto">
                <a:xfrm rot="-5400000">
                  <a:off x="2607" y="3223"/>
                  <a:ext cx="56" cy="56"/>
                </a:xfrm>
                <a:prstGeom prst="ellipse">
                  <a:avLst/>
                </a:prstGeom>
                <a:solidFill>
                  <a:srgbClr val="FF0000"/>
                </a:solidFill>
                <a:ln w="9525">
                  <a:solidFill>
                    <a:schemeClr val="tx1"/>
                  </a:solidFill>
                  <a:round/>
                  <a:headEnd/>
                  <a:tailEnd/>
                </a:ln>
              </p:spPr>
              <p:txBody>
                <a:bodyPr wrap="none" anchor="ctr"/>
                <a:lstStyle/>
                <a:p>
                  <a:endParaRPr lang="de-DE" sz="1350"/>
                </a:p>
              </p:txBody>
            </p:sp>
          </p:grpSp>
          <p:sp>
            <p:nvSpPr>
              <p:cNvPr id="54" name="Line 67">
                <a:extLst>
                  <a:ext uri="{FF2B5EF4-FFF2-40B4-BE49-F238E27FC236}">
                    <a16:creationId xmlns:a16="http://schemas.microsoft.com/office/drawing/2014/main" id="{D35C0927-2721-A8F0-5D97-174480076E3B}"/>
                  </a:ext>
                </a:extLst>
              </p:cNvPr>
              <p:cNvSpPr>
                <a:spLocks noChangeShapeType="1"/>
              </p:cNvSpPr>
              <p:nvPr/>
            </p:nvSpPr>
            <p:spPr bwMode="auto">
              <a:xfrm>
                <a:off x="4518" y="2621"/>
                <a:ext cx="0" cy="11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grpSp>
      </p:grpSp>
      <p:grpSp>
        <p:nvGrpSpPr>
          <p:cNvPr id="67" name="Group 68">
            <a:extLst>
              <a:ext uri="{FF2B5EF4-FFF2-40B4-BE49-F238E27FC236}">
                <a16:creationId xmlns:a16="http://schemas.microsoft.com/office/drawing/2014/main" id="{40363630-11B3-6D5E-E35F-CBBF8105C046}"/>
              </a:ext>
            </a:extLst>
          </p:cNvPr>
          <p:cNvGrpSpPr>
            <a:grpSpLocks/>
          </p:cNvGrpSpPr>
          <p:nvPr/>
        </p:nvGrpSpPr>
        <p:grpSpPr bwMode="auto">
          <a:xfrm>
            <a:off x="3396236" y="2699608"/>
            <a:ext cx="1476744" cy="332184"/>
            <a:chOff x="4518" y="2275"/>
            <a:chExt cx="1076" cy="264"/>
          </a:xfrm>
        </p:grpSpPr>
        <p:sp>
          <p:nvSpPr>
            <p:cNvPr id="68" name="Line 69">
              <a:extLst>
                <a:ext uri="{FF2B5EF4-FFF2-40B4-BE49-F238E27FC236}">
                  <a16:creationId xmlns:a16="http://schemas.microsoft.com/office/drawing/2014/main" id="{8508656A-94F0-42FF-27BA-26A6D1AB0F25}"/>
                </a:ext>
              </a:extLst>
            </p:cNvPr>
            <p:cNvSpPr>
              <a:spLocks noChangeShapeType="1"/>
            </p:cNvSpPr>
            <p:nvPr/>
          </p:nvSpPr>
          <p:spPr bwMode="auto">
            <a:xfrm>
              <a:off x="4518" y="2481"/>
              <a:ext cx="943" cy="2"/>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69" name="Text Box 70">
              <a:extLst>
                <a:ext uri="{FF2B5EF4-FFF2-40B4-BE49-F238E27FC236}">
                  <a16:creationId xmlns:a16="http://schemas.microsoft.com/office/drawing/2014/main" id="{AE5DA207-7A6B-7D5D-735C-6C16F4B66234}"/>
                </a:ext>
              </a:extLst>
            </p:cNvPr>
            <p:cNvSpPr txBox="1">
              <a:spLocks noChangeArrowheads="1"/>
            </p:cNvSpPr>
            <p:nvPr/>
          </p:nvSpPr>
          <p:spPr bwMode="auto">
            <a:xfrm>
              <a:off x="4777" y="2289"/>
              <a:ext cx="817"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dirty="0"/>
                <a:t>Cooling water</a:t>
              </a:r>
            </a:p>
          </p:txBody>
        </p:sp>
        <p:sp>
          <p:nvSpPr>
            <p:cNvPr id="70" name="AutoShape 71">
              <a:extLst>
                <a:ext uri="{FF2B5EF4-FFF2-40B4-BE49-F238E27FC236}">
                  <a16:creationId xmlns:a16="http://schemas.microsoft.com/office/drawing/2014/main" id="{64E24C64-5DCF-6E0C-39B8-3946FFD5D608}"/>
                </a:ext>
              </a:extLst>
            </p:cNvPr>
            <p:cNvSpPr>
              <a:spLocks noChangeArrowheads="1"/>
            </p:cNvSpPr>
            <p:nvPr/>
          </p:nvSpPr>
          <p:spPr bwMode="auto">
            <a:xfrm rot="5400000">
              <a:off x="4552" y="2428"/>
              <a:ext cx="108" cy="105"/>
            </a:xfrm>
            <a:prstGeom prst="triangle">
              <a:avLst>
                <a:gd name="adj" fmla="val 50000"/>
              </a:avLst>
            </a:prstGeom>
            <a:solidFill>
              <a:schemeClr val="hlink"/>
            </a:solidFill>
            <a:ln w="9525">
              <a:solidFill>
                <a:schemeClr val="tx1"/>
              </a:solidFill>
              <a:miter lim="800000"/>
              <a:headEnd/>
              <a:tailEnd/>
            </a:ln>
          </p:spPr>
          <p:txBody>
            <a:bodyPr wrap="none" anchor="ctr"/>
            <a:lstStyle/>
            <a:p>
              <a:endParaRPr lang="de-DE" sz="1350"/>
            </a:p>
          </p:txBody>
        </p:sp>
        <p:sp>
          <p:nvSpPr>
            <p:cNvPr id="71" name="AutoShape 72">
              <a:extLst>
                <a:ext uri="{FF2B5EF4-FFF2-40B4-BE49-F238E27FC236}">
                  <a16:creationId xmlns:a16="http://schemas.microsoft.com/office/drawing/2014/main" id="{56622560-EEA7-793A-6ED7-28637D3FEBC7}"/>
                </a:ext>
              </a:extLst>
            </p:cNvPr>
            <p:cNvSpPr>
              <a:spLocks noChangeArrowheads="1"/>
            </p:cNvSpPr>
            <p:nvPr/>
          </p:nvSpPr>
          <p:spPr bwMode="auto">
            <a:xfrm rot="-5400000">
              <a:off x="4629" y="2428"/>
              <a:ext cx="108" cy="105"/>
            </a:xfrm>
            <a:prstGeom prst="triangle">
              <a:avLst>
                <a:gd name="adj" fmla="val 50000"/>
              </a:avLst>
            </a:prstGeom>
            <a:solidFill>
              <a:schemeClr val="hlink"/>
            </a:solidFill>
            <a:ln w="9525">
              <a:solidFill>
                <a:schemeClr val="tx1"/>
              </a:solidFill>
              <a:miter lim="800000"/>
              <a:headEnd/>
              <a:tailEnd/>
            </a:ln>
          </p:spPr>
          <p:txBody>
            <a:bodyPr wrap="none" anchor="ctr"/>
            <a:lstStyle/>
            <a:p>
              <a:endParaRPr lang="de-DE" sz="1350"/>
            </a:p>
          </p:txBody>
        </p:sp>
        <p:sp>
          <p:nvSpPr>
            <p:cNvPr id="72" name="Rectangle 73">
              <a:extLst>
                <a:ext uri="{FF2B5EF4-FFF2-40B4-BE49-F238E27FC236}">
                  <a16:creationId xmlns:a16="http://schemas.microsoft.com/office/drawing/2014/main" id="{77C6FBE6-942D-99B5-8D2E-93266BFB2AC8}"/>
                </a:ext>
              </a:extLst>
            </p:cNvPr>
            <p:cNvSpPr>
              <a:spLocks noChangeArrowheads="1"/>
            </p:cNvSpPr>
            <p:nvPr/>
          </p:nvSpPr>
          <p:spPr bwMode="auto">
            <a:xfrm>
              <a:off x="4608" y="2275"/>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73" name="Line 74">
              <a:extLst>
                <a:ext uri="{FF2B5EF4-FFF2-40B4-BE49-F238E27FC236}">
                  <a16:creationId xmlns:a16="http://schemas.microsoft.com/office/drawing/2014/main" id="{21CCACDD-9198-76D0-B1C5-78A8A358130B}"/>
                </a:ext>
              </a:extLst>
            </p:cNvPr>
            <p:cNvSpPr>
              <a:spLocks noChangeShapeType="1"/>
            </p:cNvSpPr>
            <p:nvPr/>
          </p:nvSpPr>
          <p:spPr bwMode="auto">
            <a:xfrm flipH="1">
              <a:off x="4612" y="2277"/>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74" name="Line 75">
              <a:extLst>
                <a:ext uri="{FF2B5EF4-FFF2-40B4-BE49-F238E27FC236}">
                  <a16:creationId xmlns:a16="http://schemas.microsoft.com/office/drawing/2014/main" id="{379D4DB5-A72D-3AFC-1AC1-0E6B68C91D10}"/>
                </a:ext>
              </a:extLst>
            </p:cNvPr>
            <p:cNvSpPr>
              <a:spLocks noChangeShapeType="1"/>
            </p:cNvSpPr>
            <p:nvPr/>
          </p:nvSpPr>
          <p:spPr bwMode="auto">
            <a:xfrm flipV="1">
              <a:off x="4645" y="2385"/>
              <a:ext cx="0"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75" name="Oval 76">
              <a:extLst>
                <a:ext uri="{FF2B5EF4-FFF2-40B4-BE49-F238E27FC236}">
                  <a16:creationId xmlns:a16="http://schemas.microsoft.com/office/drawing/2014/main" id="{413BB038-F717-F23D-2F37-F10D19BCEFE2}"/>
                </a:ext>
              </a:extLst>
            </p:cNvPr>
            <p:cNvSpPr>
              <a:spLocks noChangeArrowheads="1"/>
            </p:cNvSpPr>
            <p:nvPr/>
          </p:nvSpPr>
          <p:spPr bwMode="auto">
            <a:xfrm>
              <a:off x="4617" y="2453"/>
              <a:ext cx="56" cy="56"/>
            </a:xfrm>
            <a:prstGeom prst="ellipse">
              <a:avLst/>
            </a:prstGeom>
            <a:solidFill>
              <a:schemeClr val="hlink"/>
            </a:solidFill>
            <a:ln w="9525">
              <a:solidFill>
                <a:schemeClr val="tx1"/>
              </a:solidFill>
              <a:round/>
              <a:headEnd/>
              <a:tailEnd/>
            </a:ln>
          </p:spPr>
          <p:txBody>
            <a:bodyPr wrap="none" anchor="ctr"/>
            <a:lstStyle/>
            <a:p>
              <a:endParaRPr lang="de-DE" sz="1350"/>
            </a:p>
          </p:txBody>
        </p:sp>
        <p:sp>
          <p:nvSpPr>
            <p:cNvPr id="76" name="Line 77">
              <a:extLst>
                <a:ext uri="{FF2B5EF4-FFF2-40B4-BE49-F238E27FC236}">
                  <a16:creationId xmlns:a16="http://schemas.microsoft.com/office/drawing/2014/main" id="{E27CB591-8D5C-EEEE-1FD9-42F88CB3F876}"/>
                </a:ext>
              </a:extLst>
            </p:cNvPr>
            <p:cNvSpPr>
              <a:spLocks noChangeShapeType="1"/>
            </p:cNvSpPr>
            <p:nvPr/>
          </p:nvSpPr>
          <p:spPr bwMode="auto">
            <a:xfrm>
              <a:off x="4518" y="2425"/>
              <a:ext cx="0" cy="114"/>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de-DE" sz="1350"/>
            </a:p>
          </p:txBody>
        </p:sp>
      </p:grpSp>
      <p:grpSp>
        <p:nvGrpSpPr>
          <p:cNvPr id="77" name="Group 35">
            <a:extLst>
              <a:ext uri="{FF2B5EF4-FFF2-40B4-BE49-F238E27FC236}">
                <a16:creationId xmlns:a16="http://schemas.microsoft.com/office/drawing/2014/main" id="{894452D8-B47F-8B30-F826-4936EA2B0375}"/>
              </a:ext>
            </a:extLst>
          </p:cNvPr>
          <p:cNvGrpSpPr>
            <a:grpSpLocks/>
          </p:cNvGrpSpPr>
          <p:nvPr/>
        </p:nvGrpSpPr>
        <p:grpSpPr bwMode="auto">
          <a:xfrm>
            <a:off x="3266267" y="2179272"/>
            <a:ext cx="1293019" cy="338138"/>
            <a:chOff x="4514" y="1858"/>
            <a:chExt cx="942" cy="269"/>
          </a:xfrm>
        </p:grpSpPr>
        <p:sp>
          <p:nvSpPr>
            <p:cNvPr id="78" name="Line 36">
              <a:extLst>
                <a:ext uri="{FF2B5EF4-FFF2-40B4-BE49-F238E27FC236}">
                  <a16:creationId xmlns:a16="http://schemas.microsoft.com/office/drawing/2014/main" id="{0E74CADD-A3A6-4548-7E71-7834D2A3D710}"/>
                </a:ext>
              </a:extLst>
            </p:cNvPr>
            <p:cNvSpPr>
              <a:spLocks noChangeShapeType="1"/>
            </p:cNvSpPr>
            <p:nvPr/>
          </p:nvSpPr>
          <p:spPr bwMode="auto">
            <a:xfrm>
              <a:off x="4514" y="2066"/>
              <a:ext cx="942"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grpSp>
          <p:nvGrpSpPr>
            <p:cNvPr id="79" name="Group 37">
              <a:extLst>
                <a:ext uri="{FF2B5EF4-FFF2-40B4-BE49-F238E27FC236}">
                  <a16:creationId xmlns:a16="http://schemas.microsoft.com/office/drawing/2014/main" id="{08F7A74D-155C-AB5A-7F98-110EEA2163EA}"/>
                </a:ext>
              </a:extLst>
            </p:cNvPr>
            <p:cNvGrpSpPr>
              <a:grpSpLocks/>
            </p:cNvGrpSpPr>
            <p:nvPr/>
          </p:nvGrpSpPr>
          <p:grpSpPr bwMode="auto">
            <a:xfrm>
              <a:off x="4552" y="1858"/>
              <a:ext cx="182" cy="260"/>
              <a:chOff x="3106" y="1858"/>
              <a:chExt cx="182" cy="260"/>
            </a:xfrm>
          </p:grpSpPr>
          <p:sp>
            <p:nvSpPr>
              <p:cNvPr id="82" name="AutoShape 38">
                <a:extLst>
                  <a:ext uri="{FF2B5EF4-FFF2-40B4-BE49-F238E27FC236}">
                    <a16:creationId xmlns:a16="http://schemas.microsoft.com/office/drawing/2014/main" id="{0BF1CADA-AB8E-A36C-2E78-283AD515FBCD}"/>
                  </a:ext>
                </a:extLst>
              </p:cNvPr>
              <p:cNvSpPr>
                <a:spLocks noChangeArrowheads="1"/>
              </p:cNvSpPr>
              <p:nvPr/>
            </p:nvSpPr>
            <p:spPr bwMode="auto">
              <a:xfrm rot="5400000">
                <a:off x="3105" y="2011"/>
                <a:ext cx="108" cy="105"/>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de-DE" sz="1350"/>
              </a:p>
            </p:txBody>
          </p:sp>
          <p:sp>
            <p:nvSpPr>
              <p:cNvPr id="83" name="AutoShape 39">
                <a:extLst>
                  <a:ext uri="{FF2B5EF4-FFF2-40B4-BE49-F238E27FC236}">
                    <a16:creationId xmlns:a16="http://schemas.microsoft.com/office/drawing/2014/main" id="{99610371-6F75-4087-39F8-743833C23E64}"/>
                  </a:ext>
                </a:extLst>
              </p:cNvPr>
              <p:cNvSpPr>
                <a:spLocks noChangeArrowheads="1"/>
              </p:cNvSpPr>
              <p:nvPr/>
            </p:nvSpPr>
            <p:spPr bwMode="auto">
              <a:xfrm rot="-5400000">
                <a:off x="3182" y="2011"/>
                <a:ext cx="108" cy="105"/>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de-DE" sz="1350"/>
              </a:p>
            </p:txBody>
          </p:sp>
          <p:sp>
            <p:nvSpPr>
              <p:cNvPr id="84" name="Rectangle 40">
                <a:extLst>
                  <a:ext uri="{FF2B5EF4-FFF2-40B4-BE49-F238E27FC236}">
                    <a16:creationId xmlns:a16="http://schemas.microsoft.com/office/drawing/2014/main" id="{6D779C25-C84C-EF65-BF06-F9C508DB1EB3}"/>
                  </a:ext>
                </a:extLst>
              </p:cNvPr>
              <p:cNvSpPr>
                <a:spLocks noChangeArrowheads="1"/>
              </p:cNvSpPr>
              <p:nvPr/>
            </p:nvSpPr>
            <p:spPr bwMode="auto">
              <a:xfrm>
                <a:off x="3161" y="1858"/>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85" name="Line 41">
                <a:extLst>
                  <a:ext uri="{FF2B5EF4-FFF2-40B4-BE49-F238E27FC236}">
                    <a16:creationId xmlns:a16="http://schemas.microsoft.com/office/drawing/2014/main" id="{31CA6A46-268A-32A1-02B7-A0EB88396D7C}"/>
                  </a:ext>
                </a:extLst>
              </p:cNvPr>
              <p:cNvSpPr>
                <a:spLocks noChangeShapeType="1"/>
              </p:cNvSpPr>
              <p:nvPr/>
            </p:nvSpPr>
            <p:spPr bwMode="auto">
              <a:xfrm flipH="1">
                <a:off x="3165" y="1860"/>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86" name="Line 42">
                <a:extLst>
                  <a:ext uri="{FF2B5EF4-FFF2-40B4-BE49-F238E27FC236}">
                    <a16:creationId xmlns:a16="http://schemas.microsoft.com/office/drawing/2014/main" id="{542439EE-9B61-0797-EFF2-4844BEA4875A}"/>
                  </a:ext>
                </a:extLst>
              </p:cNvPr>
              <p:cNvSpPr>
                <a:spLocks noChangeShapeType="1"/>
              </p:cNvSpPr>
              <p:nvPr/>
            </p:nvSpPr>
            <p:spPr bwMode="auto">
              <a:xfrm flipV="1">
                <a:off x="3198" y="1968"/>
                <a:ext cx="1"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87" name="Oval 43">
                <a:extLst>
                  <a:ext uri="{FF2B5EF4-FFF2-40B4-BE49-F238E27FC236}">
                    <a16:creationId xmlns:a16="http://schemas.microsoft.com/office/drawing/2014/main" id="{EDEEBC51-80F7-E475-4DAF-77B95D8BE23A}"/>
                  </a:ext>
                </a:extLst>
              </p:cNvPr>
              <p:cNvSpPr>
                <a:spLocks noChangeArrowheads="1"/>
              </p:cNvSpPr>
              <p:nvPr/>
            </p:nvSpPr>
            <p:spPr bwMode="auto">
              <a:xfrm>
                <a:off x="3170" y="2036"/>
                <a:ext cx="56" cy="56"/>
              </a:xfrm>
              <a:prstGeom prst="ellipse">
                <a:avLst/>
              </a:prstGeom>
              <a:solidFill>
                <a:schemeClr val="accent2"/>
              </a:solidFill>
              <a:ln w="9525">
                <a:solidFill>
                  <a:schemeClr val="tx1"/>
                </a:solidFill>
                <a:round/>
                <a:headEnd/>
                <a:tailEnd/>
              </a:ln>
            </p:spPr>
            <p:txBody>
              <a:bodyPr wrap="none" anchor="ctr"/>
              <a:lstStyle/>
              <a:p>
                <a:endParaRPr lang="de-DE" sz="1350"/>
              </a:p>
            </p:txBody>
          </p:sp>
        </p:grpSp>
        <p:sp>
          <p:nvSpPr>
            <p:cNvPr id="80" name="Text Box 44">
              <a:extLst>
                <a:ext uri="{FF2B5EF4-FFF2-40B4-BE49-F238E27FC236}">
                  <a16:creationId xmlns:a16="http://schemas.microsoft.com/office/drawing/2014/main" id="{50F564BB-E2EE-E505-28C4-A75AAD3B1186}"/>
                </a:ext>
              </a:extLst>
            </p:cNvPr>
            <p:cNvSpPr txBox="1">
              <a:spLocks noChangeArrowheads="1"/>
            </p:cNvSpPr>
            <p:nvPr/>
          </p:nvSpPr>
          <p:spPr bwMode="auto">
            <a:xfrm>
              <a:off x="4862" y="1883"/>
              <a:ext cx="39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dirty="0"/>
                <a:t>Brine</a:t>
              </a:r>
            </a:p>
          </p:txBody>
        </p:sp>
        <p:sp>
          <p:nvSpPr>
            <p:cNvPr id="81" name="Line 45">
              <a:extLst>
                <a:ext uri="{FF2B5EF4-FFF2-40B4-BE49-F238E27FC236}">
                  <a16:creationId xmlns:a16="http://schemas.microsoft.com/office/drawing/2014/main" id="{3F9981B0-6A6B-F1B9-C589-852D46977BAC}"/>
                </a:ext>
              </a:extLst>
            </p:cNvPr>
            <p:cNvSpPr>
              <a:spLocks noChangeShapeType="1"/>
            </p:cNvSpPr>
            <p:nvPr/>
          </p:nvSpPr>
          <p:spPr bwMode="auto">
            <a:xfrm>
              <a:off x="4517" y="2013"/>
              <a:ext cx="0" cy="114"/>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de-DE" sz="1350"/>
            </a:p>
          </p:txBody>
        </p:sp>
      </p:grpSp>
      <p:sp>
        <p:nvSpPr>
          <p:cNvPr id="88" name="Rechteck 87">
            <a:extLst>
              <a:ext uri="{FF2B5EF4-FFF2-40B4-BE49-F238E27FC236}">
                <a16:creationId xmlns:a16="http://schemas.microsoft.com/office/drawing/2014/main" id="{BC45E312-9087-FCF6-425F-EFECECC64A13}"/>
              </a:ext>
            </a:extLst>
          </p:cNvPr>
          <p:cNvSpPr/>
          <p:nvPr/>
        </p:nvSpPr>
        <p:spPr>
          <a:xfrm>
            <a:off x="4853080" y="1114983"/>
            <a:ext cx="4165874" cy="1754326"/>
          </a:xfrm>
          <a:prstGeom prst="rect">
            <a:avLst/>
          </a:prstGeom>
        </p:spPr>
        <p:txBody>
          <a:bodyPr wrap="square">
            <a:spAutoFit/>
          </a:bodyPr>
          <a:lstStyle/>
          <a:p>
            <a:pPr marL="214313" indent="-214313">
              <a:buFont typeface="Arial" panose="020B0604020202020204" pitchFamily="34" charset="0"/>
              <a:buChar char="•"/>
            </a:pPr>
            <a:r>
              <a:rPr lang="de-DE" dirty="0"/>
              <a:t>No </a:t>
            </a:r>
            <a:r>
              <a:rPr lang="de-DE" dirty="0" err="1"/>
              <a:t>Repeatable</a:t>
            </a:r>
            <a:r>
              <a:rPr lang="de-DE" dirty="0"/>
              <a:t> </a:t>
            </a:r>
            <a:r>
              <a:rPr lang="de-DE" dirty="0" err="1"/>
              <a:t>Temperature</a:t>
            </a:r>
            <a:r>
              <a:rPr lang="de-DE" dirty="0"/>
              <a:t> </a:t>
            </a:r>
            <a:r>
              <a:rPr lang="de-DE" dirty="0" err="1"/>
              <a:t>Profiles</a:t>
            </a:r>
            <a:endParaRPr lang="de-DE" dirty="0"/>
          </a:p>
          <a:p>
            <a:pPr marL="214313" indent="-214313">
              <a:buFont typeface="Arial" panose="020B0604020202020204" pitchFamily="34" charset="0"/>
              <a:buChar char="•"/>
            </a:pPr>
            <a:r>
              <a:rPr lang="de-DE" dirty="0" err="1"/>
              <a:t>Temperature</a:t>
            </a:r>
            <a:r>
              <a:rPr lang="de-DE" dirty="0"/>
              <a:t> </a:t>
            </a:r>
            <a:r>
              <a:rPr lang="de-DE" dirty="0" err="1"/>
              <a:t>spots</a:t>
            </a:r>
            <a:r>
              <a:rPr lang="de-DE" dirty="0"/>
              <a:t> </a:t>
            </a:r>
            <a:r>
              <a:rPr lang="de-DE" dirty="0" err="1"/>
              <a:t>causing</a:t>
            </a:r>
            <a:r>
              <a:rPr lang="de-DE" dirty="0"/>
              <a:t> Thermal </a:t>
            </a:r>
            <a:r>
              <a:rPr lang="de-DE" dirty="0" err="1"/>
              <a:t>shock</a:t>
            </a:r>
            <a:endParaRPr lang="de-DE" dirty="0"/>
          </a:p>
          <a:p>
            <a:pPr marL="214313" indent="-214313">
              <a:buFont typeface="Arial" panose="020B0604020202020204" pitchFamily="34" charset="0"/>
              <a:buChar char="•"/>
            </a:pPr>
            <a:r>
              <a:rPr lang="en-US" dirty="0"/>
              <a:t>Difficult  Automation  - GMP compliance</a:t>
            </a:r>
          </a:p>
          <a:p>
            <a:pPr marL="214313" indent="-214313">
              <a:buFont typeface="Arial" panose="020B0604020202020204" pitchFamily="34" charset="0"/>
              <a:buChar char="•"/>
            </a:pPr>
            <a:r>
              <a:rPr lang="de-DE" dirty="0" err="1"/>
              <a:t>Jacket</a:t>
            </a:r>
            <a:r>
              <a:rPr lang="de-DE" dirty="0"/>
              <a:t> </a:t>
            </a:r>
            <a:r>
              <a:rPr lang="de-DE" dirty="0" err="1"/>
              <a:t>Corrosion</a:t>
            </a:r>
            <a:endParaRPr lang="de-DE" dirty="0"/>
          </a:p>
          <a:p>
            <a:pPr marL="214313" indent="-214313">
              <a:buFont typeface="Arial" panose="020B0604020202020204" pitchFamily="34" charset="0"/>
              <a:buChar char="•"/>
            </a:pPr>
            <a:r>
              <a:rPr lang="de-DE" dirty="0"/>
              <a:t>Limited </a:t>
            </a:r>
            <a:r>
              <a:rPr lang="de-DE" dirty="0" err="1"/>
              <a:t>Temperature</a:t>
            </a:r>
            <a:r>
              <a:rPr lang="de-DE" dirty="0"/>
              <a:t> Ranges</a:t>
            </a:r>
          </a:p>
          <a:p>
            <a:pPr marL="214313" indent="-214313">
              <a:buFont typeface="Arial" panose="020B0604020202020204" pitchFamily="34" charset="0"/>
              <a:buChar char="•"/>
            </a:pPr>
            <a:r>
              <a:rPr lang="de-DE" dirty="0"/>
              <a:t>Long “Utility” </a:t>
            </a:r>
            <a:r>
              <a:rPr lang="de-DE" dirty="0" err="1"/>
              <a:t>Switchovers</a:t>
            </a:r>
            <a:endParaRPr lang="de-DE" dirty="0"/>
          </a:p>
        </p:txBody>
      </p:sp>
      <p:sp>
        <p:nvSpPr>
          <p:cNvPr id="2" name="Fußzeilenplatzhalter 1">
            <a:extLst>
              <a:ext uri="{FF2B5EF4-FFF2-40B4-BE49-F238E27FC236}">
                <a16:creationId xmlns:a16="http://schemas.microsoft.com/office/drawing/2014/main" id="{5DD41F62-96C3-9C63-CE21-412AE96ACD68}"/>
              </a:ext>
            </a:extLst>
          </p:cNvPr>
          <p:cNvSpPr>
            <a:spLocks noGrp="1"/>
          </p:cNvSpPr>
          <p:nvPr>
            <p:ph type="ftr" sz="quarter" idx="11"/>
          </p:nvPr>
        </p:nvSpPr>
        <p:spPr>
          <a:xfrm>
            <a:off x="1627076" y="6420482"/>
            <a:ext cx="6328926" cy="223000"/>
          </a:xfrm>
          <a:prstGeom prst="rect">
            <a:avLst/>
          </a:prstGeom>
        </p:spPr>
        <p:txBody>
          <a:bodyPr vert="horz" lIns="0" tIns="0" rIns="0" bIns="0" rtlCol="0" anchor="ctr"/>
          <a:lstStyle>
            <a:defPPr>
              <a:defRPr lang="de-DE"/>
            </a:defPPr>
            <a:lvl1pPr marL="0" algn="ctr" defTabSz="914400" rtl="0" eaLnBrk="1" latinLnBrk="0" hangingPunct="1">
              <a:lnSpc>
                <a:spcPts val="1300"/>
              </a:lnSpc>
              <a:defRPr sz="1000" kern="1200">
                <a:solidFill>
                  <a:srgbClr val="516068"/>
                </a:solidFill>
                <a:latin typeface="Brandon Grotesque Ligh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Marco Hauser, LAUDA Heating and cooling systems</a:t>
            </a:r>
            <a:endParaRPr lang="de-DE" dirty="0"/>
          </a:p>
        </p:txBody>
      </p:sp>
      <p:sp>
        <p:nvSpPr>
          <p:cNvPr id="4" name="Titel 3">
            <a:extLst>
              <a:ext uri="{FF2B5EF4-FFF2-40B4-BE49-F238E27FC236}">
                <a16:creationId xmlns:a16="http://schemas.microsoft.com/office/drawing/2014/main" id="{45DFCBB0-6D1F-9102-D2FE-BD93CF429950}"/>
              </a:ext>
            </a:extLst>
          </p:cNvPr>
          <p:cNvSpPr txBox="1">
            <a:spLocks/>
          </p:cNvSpPr>
          <p:nvPr/>
        </p:nvSpPr>
        <p:spPr bwMode="gray">
          <a:xfrm>
            <a:off x="692400" y="433259"/>
            <a:ext cx="8064000" cy="230769"/>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dirty="0"/>
              <a:t>Sustainability &amp; Efficiency</a:t>
            </a:r>
          </a:p>
        </p:txBody>
      </p:sp>
    </p:spTree>
    <p:extLst>
      <p:ext uri="{BB962C8B-B14F-4D97-AF65-F5344CB8AC3E}">
        <p14:creationId xmlns:p14="http://schemas.microsoft.com/office/powerpoint/2010/main" val="53900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1493658" y="1249319"/>
            <a:ext cx="6130609" cy="2160240"/>
            <a:chOff x="133350" y="1126160"/>
            <a:chExt cx="9488170" cy="3943680"/>
          </a:xfrm>
        </p:grpSpPr>
        <p:pic>
          <p:nvPicPr>
            <p:cNvPr id="6" name="Grafik 5" descr="HKS_Sales_Training_November_2009_fk.ppt [Kompatibilitätsmodus] - Microsoft PowerPoint"/>
            <p:cNvPicPr>
              <a:picLocks noChangeAspect="1"/>
            </p:cNvPicPr>
            <p:nvPr/>
          </p:nvPicPr>
          <p:blipFill rotWithShape="1">
            <a:blip r:embed="rId2">
              <a:extLst>
                <a:ext uri="{28A0092B-C50C-407E-A947-70E740481C1C}">
                  <a14:useLocalDpi xmlns:a14="http://schemas.microsoft.com/office/drawing/2010/main" val="0"/>
                </a:ext>
              </a:extLst>
            </a:blip>
            <a:srcRect l="12817" t="35835" r="7498" b="20663"/>
            <a:stretch/>
          </p:blipFill>
          <p:spPr>
            <a:xfrm>
              <a:off x="152400" y="1126160"/>
              <a:ext cx="9469120" cy="3943680"/>
            </a:xfrm>
            <a:prstGeom prst="rect">
              <a:avLst/>
            </a:prstGeom>
          </p:spPr>
        </p:pic>
        <p:sp>
          <p:nvSpPr>
            <p:cNvPr id="7" name="Textfeld 6"/>
            <p:cNvSpPr txBox="1"/>
            <p:nvPr/>
          </p:nvSpPr>
          <p:spPr>
            <a:xfrm>
              <a:off x="2003801" y="3562350"/>
              <a:ext cx="861377" cy="547822"/>
            </a:xfrm>
            <a:prstGeom prst="rect">
              <a:avLst/>
            </a:prstGeom>
            <a:solidFill>
              <a:schemeClr val="bg1"/>
            </a:solidFill>
          </p:spPr>
          <p:txBody>
            <a:bodyPr wrap="none" rtlCol="0">
              <a:spAutoFit/>
            </a:bodyPr>
            <a:lstStyle/>
            <a:p>
              <a:r>
                <a:rPr lang="de-DE" sz="1350" dirty="0" err="1">
                  <a:solidFill>
                    <a:schemeClr val="bg2"/>
                  </a:solidFill>
                </a:rPr>
                <a:t>water</a:t>
              </a:r>
              <a:endParaRPr lang="de-DE" sz="1350" dirty="0">
                <a:solidFill>
                  <a:schemeClr val="bg2"/>
                </a:solidFill>
              </a:endParaRPr>
            </a:p>
          </p:txBody>
        </p:sp>
        <p:sp>
          <p:nvSpPr>
            <p:cNvPr id="8" name="Textfeld 7"/>
            <p:cNvSpPr txBox="1"/>
            <p:nvPr/>
          </p:nvSpPr>
          <p:spPr>
            <a:xfrm>
              <a:off x="133350" y="3552826"/>
              <a:ext cx="915957" cy="547822"/>
            </a:xfrm>
            <a:prstGeom prst="rect">
              <a:avLst/>
            </a:prstGeom>
            <a:solidFill>
              <a:schemeClr val="bg1"/>
            </a:solidFill>
          </p:spPr>
          <p:txBody>
            <a:bodyPr wrap="none" rtlCol="0">
              <a:spAutoFit/>
            </a:bodyPr>
            <a:lstStyle/>
            <a:p>
              <a:r>
                <a:rPr lang="de-DE" sz="1350" dirty="0" err="1">
                  <a:solidFill>
                    <a:schemeClr val="bg2"/>
                  </a:solidFill>
                </a:rPr>
                <a:t>steam</a:t>
              </a:r>
              <a:endParaRPr lang="de-DE" sz="1350" dirty="0">
                <a:solidFill>
                  <a:schemeClr val="bg2"/>
                </a:solidFill>
              </a:endParaRPr>
            </a:p>
          </p:txBody>
        </p:sp>
        <p:sp>
          <p:nvSpPr>
            <p:cNvPr id="9" name="Textfeld 8"/>
            <p:cNvSpPr txBox="1"/>
            <p:nvPr/>
          </p:nvSpPr>
          <p:spPr>
            <a:xfrm>
              <a:off x="3686174" y="3562350"/>
              <a:ext cx="809278" cy="547822"/>
            </a:xfrm>
            <a:prstGeom prst="rect">
              <a:avLst/>
            </a:prstGeom>
            <a:solidFill>
              <a:schemeClr val="bg1"/>
            </a:solidFill>
          </p:spPr>
          <p:txBody>
            <a:bodyPr wrap="none" rtlCol="0">
              <a:spAutoFit/>
            </a:bodyPr>
            <a:lstStyle/>
            <a:p>
              <a:r>
                <a:rPr lang="de-DE" sz="1350" dirty="0" err="1">
                  <a:solidFill>
                    <a:schemeClr val="bg2"/>
                  </a:solidFill>
                </a:rPr>
                <a:t>brine</a:t>
              </a:r>
              <a:endParaRPr lang="de-DE" sz="1350" dirty="0">
                <a:solidFill>
                  <a:schemeClr val="bg2"/>
                </a:solidFill>
              </a:endParaRPr>
            </a:p>
          </p:txBody>
        </p:sp>
      </p:grpSp>
      <p:sp>
        <p:nvSpPr>
          <p:cNvPr id="11" name="Rechteck 10"/>
          <p:cNvSpPr/>
          <p:nvPr/>
        </p:nvSpPr>
        <p:spPr>
          <a:xfrm>
            <a:off x="1493658" y="3455868"/>
            <a:ext cx="6372708" cy="923330"/>
          </a:xfrm>
          <a:prstGeom prst="rect">
            <a:avLst/>
          </a:prstGeom>
        </p:spPr>
        <p:txBody>
          <a:bodyPr wrap="square">
            <a:spAutoFit/>
          </a:bodyPr>
          <a:lstStyle/>
          <a:p>
            <a:r>
              <a:rPr lang="de-DE" sz="1350" dirty="0" err="1">
                <a:solidFill>
                  <a:prstClr val="black"/>
                </a:solidFill>
              </a:rPr>
              <a:t>Indirect</a:t>
            </a:r>
            <a:r>
              <a:rPr lang="de-DE" sz="1350" dirty="0">
                <a:solidFill>
                  <a:prstClr val="black"/>
                </a:solidFill>
              </a:rPr>
              <a:t> </a:t>
            </a:r>
            <a:r>
              <a:rPr lang="de-DE" sz="1350" dirty="0" err="1">
                <a:solidFill>
                  <a:prstClr val="black"/>
                </a:solidFill>
              </a:rPr>
              <a:t>heating</a:t>
            </a:r>
            <a:r>
              <a:rPr lang="de-DE" sz="1350" dirty="0">
                <a:solidFill>
                  <a:prstClr val="black"/>
                </a:solidFill>
              </a:rPr>
              <a:t> </a:t>
            </a:r>
            <a:r>
              <a:rPr lang="de-DE" sz="1350" dirty="0" err="1">
                <a:solidFill>
                  <a:prstClr val="black"/>
                </a:solidFill>
              </a:rPr>
              <a:t>and</a:t>
            </a:r>
            <a:r>
              <a:rPr lang="de-DE" sz="1350" dirty="0">
                <a:solidFill>
                  <a:prstClr val="black"/>
                </a:solidFill>
              </a:rPr>
              <a:t> </a:t>
            </a:r>
            <a:r>
              <a:rPr lang="de-DE" sz="1350" dirty="0" err="1">
                <a:solidFill>
                  <a:prstClr val="black"/>
                </a:solidFill>
              </a:rPr>
              <a:t>cooling</a:t>
            </a:r>
            <a:r>
              <a:rPr lang="de-DE" sz="1350" dirty="0">
                <a:solidFill>
                  <a:prstClr val="black"/>
                </a:solidFill>
              </a:rPr>
              <a:t>:</a:t>
            </a:r>
            <a:br>
              <a:rPr lang="de-DE" sz="1350" dirty="0">
                <a:solidFill>
                  <a:prstClr val="black"/>
                </a:solidFill>
              </a:rPr>
            </a:br>
            <a:r>
              <a:rPr lang="de-DE" sz="1350" dirty="0" err="1">
                <a:solidFill>
                  <a:prstClr val="black"/>
                </a:solidFill>
              </a:rPr>
              <a:t>Between</a:t>
            </a:r>
            <a:r>
              <a:rPr lang="de-DE" sz="1350" dirty="0">
                <a:solidFill>
                  <a:prstClr val="black"/>
                </a:solidFill>
              </a:rPr>
              <a:t> Produkt / Consumer a </a:t>
            </a:r>
            <a:r>
              <a:rPr lang="de-DE" sz="1350" dirty="0" err="1">
                <a:solidFill>
                  <a:prstClr val="black"/>
                </a:solidFill>
              </a:rPr>
              <a:t>heat</a:t>
            </a:r>
            <a:r>
              <a:rPr lang="de-DE" sz="1350" dirty="0">
                <a:solidFill>
                  <a:prstClr val="black"/>
                </a:solidFill>
              </a:rPr>
              <a:t> </a:t>
            </a:r>
            <a:r>
              <a:rPr lang="de-DE" sz="1350" dirty="0" err="1">
                <a:solidFill>
                  <a:prstClr val="black"/>
                </a:solidFill>
              </a:rPr>
              <a:t>transfer</a:t>
            </a:r>
            <a:r>
              <a:rPr lang="de-DE" sz="1350" dirty="0">
                <a:solidFill>
                  <a:prstClr val="black"/>
                </a:solidFill>
              </a:rPr>
              <a:t> medium </a:t>
            </a:r>
            <a:r>
              <a:rPr lang="de-DE" sz="1350" dirty="0" err="1">
                <a:solidFill>
                  <a:prstClr val="black"/>
                </a:solidFill>
              </a:rPr>
              <a:t>the</a:t>
            </a:r>
            <a:r>
              <a:rPr lang="de-DE" sz="1350" dirty="0">
                <a:solidFill>
                  <a:prstClr val="black"/>
                </a:solidFill>
              </a:rPr>
              <a:t> so </a:t>
            </a:r>
            <a:r>
              <a:rPr lang="de-DE" sz="1350" dirty="0" err="1">
                <a:solidFill>
                  <a:prstClr val="black"/>
                </a:solidFill>
              </a:rPr>
              <a:t>called</a:t>
            </a:r>
            <a:r>
              <a:rPr lang="de-DE" sz="1350" dirty="0">
                <a:solidFill>
                  <a:prstClr val="black"/>
                </a:solidFill>
              </a:rPr>
              <a:t> </a:t>
            </a:r>
            <a:r>
              <a:rPr lang="de-DE" sz="1350" dirty="0" err="1">
                <a:solidFill>
                  <a:prstClr val="black"/>
                </a:solidFill>
              </a:rPr>
              <a:t>heat</a:t>
            </a:r>
            <a:r>
              <a:rPr lang="de-DE" sz="1350" dirty="0">
                <a:solidFill>
                  <a:prstClr val="black"/>
                </a:solidFill>
              </a:rPr>
              <a:t> </a:t>
            </a:r>
            <a:r>
              <a:rPr lang="de-DE" sz="1350" dirty="0" err="1">
                <a:solidFill>
                  <a:prstClr val="black"/>
                </a:solidFill>
              </a:rPr>
              <a:t>carrier</a:t>
            </a:r>
            <a:r>
              <a:rPr lang="de-DE" sz="1350" dirty="0">
                <a:solidFill>
                  <a:prstClr val="black"/>
                </a:solidFill>
              </a:rPr>
              <a:t> (liquid) </a:t>
            </a:r>
            <a:r>
              <a:rPr lang="de-DE" sz="1350" dirty="0" err="1">
                <a:solidFill>
                  <a:prstClr val="black"/>
                </a:solidFill>
              </a:rPr>
              <a:t>circulates</a:t>
            </a:r>
            <a:r>
              <a:rPr lang="de-DE" sz="1350" dirty="0">
                <a:solidFill>
                  <a:prstClr val="black"/>
                </a:solidFill>
              </a:rPr>
              <a:t>. </a:t>
            </a:r>
          </a:p>
          <a:p>
            <a:r>
              <a:rPr lang="de-DE" sz="1350" dirty="0" err="1">
                <a:solidFill>
                  <a:prstClr val="black"/>
                </a:solidFill>
              </a:rPr>
              <a:t>Typical</a:t>
            </a:r>
            <a:r>
              <a:rPr lang="de-DE" sz="1350" dirty="0">
                <a:solidFill>
                  <a:prstClr val="black"/>
                </a:solidFill>
              </a:rPr>
              <a:t> </a:t>
            </a:r>
            <a:r>
              <a:rPr lang="de-DE" sz="1350" dirty="0" err="1">
                <a:solidFill>
                  <a:prstClr val="black"/>
                </a:solidFill>
              </a:rPr>
              <a:t>set</a:t>
            </a:r>
            <a:r>
              <a:rPr lang="de-DE" sz="1350" dirty="0">
                <a:solidFill>
                  <a:prstClr val="black"/>
                </a:solidFill>
              </a:rPr>
              <a:t> </a:t>
            </a:r>
            <a:r>
              <a:rPr lang="de-DE" sz="1350" dirty="0" err="1">
                <a:solidFill>
                  <a:prstClr val="black"/>
                </a:solidFill>
              </a:rPr>
              <a:t>up</a:t>
            </a:r>
            <a:r>
              <a:rPr lang="de-DE" sz="1350" dirty="0">
                <a:solidFill>
                  <a:prstClr val="black"/>
                </a:solidFill>
              </a:rPr>
              <a:t>: Pump, </a:t>
            </a:r>
            <a:r>
              <a:rPr lang="de-DE" sz="1350" dirty="0" err="1">
                <a:solidFill>
                  <a:prstClr val="black"/>
                </a:solidFill>
              </a:rPr>
              <a:t>Heater</a:t>
            </a:r>
            <a:r>
              <a:rPr lang="de-DE" sz="1350" dirty="0">
                <a:solidFill>
                  <a:prstClr val="black"/>
                </a:solidFill>
              </a:rPr>
              <a:t>, Cooler, Expansion Tank, </a:t>
            </a:r>
            <a:r>
              <a:rPr lang="de-DE" sz="1350" dirty="0" err="1">
                <a:solidFill>
                  <a:prstClr val="black"/>
                </a:solidFill>
              </a:rPr>
              <a:t>Temperature</a:t>
            </a:r>
            <a:r>
              <a:rPr lang="de-DE" sz="1350" dirty="0">
                <a:solidFill>
                  <a:prstClr val="black"/>
                </a:solidFill>
              </a:rPr>
              <a:t> </a:t>
            </a:r>
            <a:r>
              <a:rPr lang="de-DE" sz="1350" dirty="0" err="1">
                <a:solidFill>
                  <a:prstClr val="black"/>
                </a:solidFill>
              </a:rPr>
              <a:t>controller</a:t>
            </a:r>
            <a:r>
              <a:rPr lang="de-DE" sz="1350" dirty="0">
                <a:solidFill>
                  <a:prstClr val="black"/>
                </a:solidFill>
              </a:rPr>
              <a:t>, Consumer</a:t>
            </a:r>
          </a:p>
        </p:txBody>
      </p:sp>
      <p:sp>
        <p:nvSpPr>
          <p:cNvPr id="2" name="Fußzeilenplatzhalter 1"/>
          <p:cNvSpPr>
            <a:spLocks noGrp="1"/>
          </p:cNvSpPr>
          <p:nvPr>
            <p:ph type="ftr" sz="quarter" idx="11"/>
          </p:nvPr>
        </p:nvSpPr>
        <p:spPr>
          <a:xfrm>
            <a:off x="1627076" y="6420482"/>
            <a:ext cx="6328926" cy="223000"/>
          </a:xfrm>
          <a:prstGeom prst="rect">
            <a:avLst/>
          </a:prstGeom>
        </p:spPr>
        <p:txBody>
          <a:bodyPr vert="horz" lIns="0" tIns="0" rIns="0" bIns="0" rtlCol="0" anchor="ctr"/>
          <a:lstStyle>
            <a:defPPr>
              <a:defRPr lang="de-DE"/>
            </a:defPPr>
            <a:lvl1pPr marL="0" algn="ctr" defTabSz="914400" rtl="0" eaLnBrk="1" latinLnBrk="0" hangingPunct="1">
              <a:lnSpc>
                <a:spcPts val="1300"/>
              </a:lnSpc>
              <a:defRPr sz="1000" kern="1200">
                <a:solidFill>
                  <a:srgbClr val="516068"/>
                </a:solidFill>
                <a:latin typeface="Brandon Grotesque Ligh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Marco Hauser, LAUDA Heating and cooling systems</a:t>
            </a:r>
            <a:endParaRPr lang="de-DE" dirty="0"/>
          </a:p>
        </p:txBody>
      </p:sp>
      <p:sp>
        <p:nvSpPr>
          <p:cNvPr id="3" name="Titel 3">
            <a:extLst>
              <a:ext uri="{FF2B5EF4-FFF2-40B4-BE49-F238E27FC236}">
                <a16:creationId xmlns:a16="http://schemas.microsoft.com/office/drawing/2014/main" id="{CE9DDB6D-B65A-6D5A-0CA3-4106D655D4CA}"/>
              </a:ext>
            </a:extLst>
          </p:cNvPr>
          <p:cNvSpPr txBox="1">
            <a:spLocks/>
          </p:cNvSpPr>
          <p:nvPr/>
        </p:nvSpPr>
        <p:spPr bwMode="gray">
          <a:xfrm>
            <a:off x="540000" y="280859"/>
            <a:ext cx="8064000" cy="230769"/>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dirty="0"/>
              <a:t>Sustainability via </a:t>
            </a:r>
            <a:r>
              <a:rPr lang="en-US" dirty="0" err="1"/>
              <a:t>monofluid</a:t>
            </a:r>
            <a:r>
              <a:rPr lang="en-US" dirty="0"/>
              <a:t> system</a:t>
            </a:r>
          </a:p>
        </p:txBody>
      </p:sp>
    </p:spTree>
    <p:extLst>
      <p:ext uri="{BB962C8B-B14F-4D97-AF65-F5344CB8AC3E}">
        <p14:creationId xmlns:p14="http://schemas.microsoft.com/office/powerpoint/2010/main" val="259207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1627076" y="6420482"/>
            <a:ext cx="6328926" cy="223000"/>
          </a:xfrm>
          <a:prstGeom prst="rect">
            <a:avLst/>
          </a:prstGeom>
        </p:spPr>
        <p:txBody>
          <a:bodyPr vert="horz" lIns="0" tIns="0" rIns="0" bIns="0" rtlCol="0" anchor="ctr"/>
          <a:lstStyle>
            <a:defPPr>
              <a:defRPr lang="de-DE"/>
            </a:defPPr>
            <a:lvl1pPr marL="0" algn="ctr" defTabSz="914400" rtl="0" eaLnBrk="1" latinLnBrk="0" hangingPunct="1">
              <a:lnSpc>
                <a:spcPts val="1300"/>
              </a:lnSpc>
              <a:defRPr sz="1000" kern="1200">
                <a:solidFill>
                  <a:srgbClr val="516068"/>
                </a:solidFill>
                <a:latin typeface="Brandon Grotesque Ligh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Marco Hauser, LAUDA Heating and cooling systems</a:t>
            </a:r>
            <a:endParaRPr lang="de-DE" dirty="0"/>
          </a:p>
        </p:txBody>
      </p:sp>
      <p:pic>
        <p:nvPicPr>
          <p:cNvPr id="3" name="Grafik 2"/>
          <p:cNvPicPr>
            <a:picLocks noChangeAspect="1"/>
          </p:cNvPicPr>
          <p:nvPr/>
        </p:nvPicPr>
        <p:blipFill>
          <a:blip r:embed="rId2"/>
          <a:stretch>
            <a:fillRect/>
          </a:stretch>
        </p:blipFill>
        <p:spPr>
          <a:xfrm>
            <a:off x="1194452" y="2350810"/>
            <a:ext cx="2250256" cy="1008001"/>
          </a:xfrm>
          <a:prstGeom prst="rect">
            <a:avLst/>
          </a:prstGeom>
        </p:spPr>
      </p:pic>
      <p:pic>
        <p:nvPicPr>
          <p:cNvPr id="5" name="Grafik 4">
            <a:extLst>
              <a:ext uri="{FF2B5EF4-FFF2-40B4-BE49-F238E27FC236}">
                <a16:creationId xmlns:a16="http://schemas.microsoft.com/office/drawing/2014/main" id="{B1A0D447-5A89-8E4E-EB0F-3B0A3B48D44C}"/>
              </a:ext>
            </a:extLst>
          </p:cNvPr>
          <p:cNvPicPr>
            <a:picLocks noChangeAspect="1"/>
          </p:cNvPicPr>
          <p:nvPr/>
        </p:nvPicPr>
        <p:blipFill>
          <a:blip r:embed="rId3"/>
          <a:stretch>
            <a:fillRect/>
          </a:stretch>
        </p:blipFill>
        <p:spPr>
          <a:xfrm>
            <a:off x="8035084" y="2350810"/>
            <a:ext cx="1008000" cy="1008000"/>
          </a:xfrm>
          <a:prstGeom prst="rect">
            <a:avLst/>
          </a:prstGeom>
        </p:spPr>
      </p:pic>
      <p:pic>
        <p:nvPicPr>
          <p:cNvPr id="6" name="Grafik 5">
            <a:extLst>
              <a:ext uri="{FF2B5EF4-FFF2-40B4-BE49-F238E27FC236}">
                <a16:creationId xmlns:a16="http://schemas.microsoft.com/office/drawing/2014/main" id="{01985392-73E8-E921-58D9-DBE056DB7240}"/>
              </a:ext>
            </a:extLst>
          </p:cNvPr>
          <p:cNvPicPr>
            <a:picLocks noChangeAspect="1"/>
          </p:cNvPicPr>
          <p:nvPr/>
        </p:nvPicPr>
        <p:blipFill>
          <a:blip r:embed="rId4"/>
          <a:stretch>
            <a:fillRect/>
          </a:stretch>
        </p:blipFill>
        <p:spPr>
          <a:xfrm rot="10800000">
            <a:off x="5798648" y="2350811"/>
            <a:ext cx="1008000" cy="1008000"/>
          </a:xfrm>
          <a:prstGeom prst="rect">
            <a:avLst/>
          </a:prstGeom>
        </p:spPr>
      </p:pic>
      <p:pic>
        <p:nvPicPr>
          <p:cNvPr id="11" name="Grafik 10">
            <a:extLst>
              <a:ext uri="{FF2B5EF4-FFF2-40B4-BE49-F238E27FC236}">
                <a16:creationId xmlns:a16="http://schemas.microsoft.com/office/drawing/2014/main" id="{0A25B5E0-42E8-0C07-EDD6-EFDEB1BD4C7E}"/>
              </a:ext>
            </a:extLst>
          </p:cNvPr>
          <p:cNvPicPr>
            <a:picLocks noChangeAspect="1"/>
          </p:cNvPicPr>
          <p:nvPr/>
        </p:nvPicPr>
        <p:blipFill>
          <a:blip r:embed="rId5"/>
          <a:stretch>
            <a:fillRect/>
          </a:stretch>
        </p:blipFill>
        <p:spPr>
          <a:xfrm>
            <a:off x="6909208" y="2335913"/>
            <a:ext cx="1015152" cy="1008000"/>
          </a:xfrm>
          <a:prstGeom prst="rect">
            <a:avLst/>
          </a:prstGeom>
        </p:spPr>
      </p:pic>
      <p:pic>
        <p:nvPicPr>
          <p:cNvPr id="12" name="Grafik 11">
            <a:extLst>
              <a:ext uri="{FF2B5EF4-FFF2-40B4-BE49-F238E27FC236}">
                <a16:creationId xmlns:a16="http://schemas.microsoft.com/office/drawing/2014/main" id="{7560D3D6-1441-640C-1304-FF0BAE606787}"/>
              </a:ext>
            </a:extLst>
          </p:cNvPr>
          <p:cNvPicPr>
            <a:picLocks noChangeAspect="1"/>
          </p:cNvPicPr>
          <p:nvPr/>
        </p:nvPicPr>
        <p:blipFill>
          <a:blip r:embed="rId6"/>
          <a:stretch>
            <a:fillRect/>
          </a:stretch>
        </p:blipFill>
        <p:spPr>
          <a:xfrm>
            <a:off x="3562212" y="2350811"/>
            <a:ext cx="1008000" cy="1008000"/>
          </a:xfrm>
          <a:prstGeom prst="rect">
            <a:avLst/>
          </a:prstGeom>
        </p:spPr>
      </p:pic>
      <p:pic>
        <p:nvPicPr>
          <p:cNvPr id="14" name="Grafik 13">
            <a:extLst>
              <a:ext uri="{FF2B5EF4-FFF2-40B4-BE49-F238E27FC236}">
                <a16:creationId xmlns:a16="http://schemas.microsoft.com/office/drawing/2014/main" id="{A9B32A76-1A2B-1CAC-A9C8-25041D612F49}"/>
              </a:ext>
            </a:extLst>
          </p:cNvPr>
          <p:cNvPicPr>
            <a:picLocks noChangeAspect="1"/>
          </p:cNvPicPr>
          <p:nvPr/>
        </p:nvPicPr>
        <p:blipFill>
          <a:blip r:embed="rId7"/>
          <a:stretch>
            <a:fillRect/>
          </a:stretch>
        </p:blipFill>
        <p:spPr>
          <a:xfrm>
            <a:off x="6909208" y="1217216"/>
            <a:ext cx="1008000" cy="1008000"/>
          </a:xfrm>
          <a:prstGeom prst="rect">
            <a:avLst/>
          </a:prstGeom>
        </p:spPr>
      </p:pic>
      <p:pic>
        <p:nvPicPr>
          <p:cNvPr id="15" name="Grafik 14">
            <a:extLst>
              <a:ext uri="{FF2B5EF4-FFF2-40B4-BE49-F238E27FC236}">
                <a16:creationId xmlns:a16="http://schemas.microsoft.com/office/drawing/2014/main" id="{88D268EE-680B-AEBD-F0C5-E8FCA8EB0979}"/>
              </a:ext>
            </a:extLst>
          </p:cNvPr>
          <p:cNvPicPr>
            <a:picLocks noChangeAspect="1"/>
          </p:cNvPicPr>
          <p:nvPr/>
        </p:nvPicPr>
        <p:blipFill>
          <a:blip r:embed="rId8"/>
          <a:stretch>
            <a:fillRect/>
          </a:stretch>
        </p:blipFill>
        <p:spPr>
          <a:xfrm>
            <a:off x="4684512" y="2335913"/>
            <a:ext cx="1008000" cy="1008000"/>
          </a:xfrm>
          <a:prstGeom prst="rect">
            <a:avLst/>
          </a:prstGeom>
        </p:spPr>
      </p:pic>
      <p:pic>
        <p:nvPicPr>
          <p:cNvPr id="16" name="Grafik 15">
            <a:extLst>
              <a:ext uri="{FF2B5EF4-FFF2-40B4-BE49-F238E27FC236}">
                <a16:creationId xmlns:a16="http://schemas.microsoft.com/office/drawing/2014/main" id="{D8505E0C-2B56-78DD-58AA-476B0FB95359}"/>
              </a:ext>
            </a:extLst>
          </p:cNvPr>
          <p:cNvPicPr>
            <a:picLocks noChangeAspect="1"/>
          </p:cNvPicPr>
          <p:nvPr/>
        </p:nvPicPr>
        <p:blipFill>
          <a:blip r:embed="rId9"/>
          <a:stretch>
            <a:fillRect/>
          </a:stretch>
        </p:blipFill>
        <p:spPr>
          <a:xfrm>
            <a:off x="68948" y="2350811"/>
            <a:ext cx="1008000" cy="1008000"/>
          </a:xfrm>
          <a:prstGeom prst="rect">
            <a:avLst/>
          </a:prstGeom>
        </p:spPr>
      </p:pic>
      <p:sp>
        <p:nvSpPr>
          <p:cNvPr id="17" name="Titel 3">
            <a:extLst>
              <a:ext uri="{FF2B5EF4-FFF2-40B4-BE49-F238E27FC236}">
                <a16:creationId xmlns:a16="http://schemas.microsoft.com/office/drawing/2014/main" id="{6581C2AC-642A-A169-A5B0-34EFEAEF87B2}"/>
              </a:ext>
            </a:extLst>
          </p:cNvPr>
          <p:cNvSpPr txBox="1">
            <a:spLocks/>
          </p:cNvSpPr>
          <p:nvPr/>
        </p:nvSpPr>
        <p:spPr bwMode="gray">
          <a:xfrm>
            <a:off x="540000" y="280859"/>
            <a:ext cx="8064000" cy="452368"/>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dirty="0"/>
              <a:t>Additional electrical heating and compressor technology integrated</a:t>
            </a:r>
          </a:p>
        </p:txBody>
      </p:sp>
      <p:sp>
        <p:nvSpPr>
          <p:cNvPr id="18" name="Ellipse 17">
            <a:extLst>
              <a:ext uri="{FF2B5EF4-FFF2-40B4-BE49-F238E27FC236}">
                <a16:creationId xmlns:a16="http://schemas.microsoft.com/office/drawing/2014/main" id="{72790043-7F29-0BEA-DF59-D3F02F7D20E4}"/>
              </a:ext>
            </a:extLst>
          </p:cNvPr>
          <p:cNvSpPr/>
          <p:nvPr/>
        </p:nvSpPr>
        <p:spPr>
          <a:xfrm>
            <a:off x="1076948" y="2117969"/>
            <a:ext cx="2572837" cy="148492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indent="-180000" algn="l">
              <a:lnSpc>
                <a:spcPct val="101000"/>
              </a:lnSpc>
              <a:buFont typeface="Arial" panose="020B0604020202020204" pitchFamily="34" charset="0"/>
              <a:buChar char="•"/>
            </a:pPr>
            <a:endParaRPr lang="de-DE" sz="1400" dirty="0" err="1">
              <a:solidFill>
                <a:schemeClr val="bg2"/>
              </a:solidFill>
            </a:endParaRPr>
          </a:p>
        </p:txBody>
      </p:sp>
      <p:sp>
        <p:nvSpPr>
          <p:cNvPr id="19" name="Ellipse 18">
            <a:extLst>
              <a:ext uri="{FF2B5EF4-FFF2-40B4-BE49-F238E27FC236}">
                <a16:creationId xmlns:a16="http://schemas.microsoft.com/office/drawing/2014/main" id="{E0E52F2E-84C9-385A-3A67-AB3F7A666CB3}"/>
              </a:ext>
            </a:extLst>
          </p:cNvPr>
          <p:cNvSpPr/>
          <p:nvPr/>
        </p:nvSpPr>
        <p:spPr>
          <a:xfrm>
            <a:off x="5494217" y="2135030"/>
            <a:ext cx="1567391" cy="148492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indent="-180000" algn="l">
              <a:lnSpc>
                <a:spcPct val="101000"/>
              </a:lnSpc>
              <a:buFont typeface="Arial" panose="020B0604020202020204" pitchFamily="34" charset="0"/>
              <a:buChar char="•"/>
            </a:pPr>
            <a:endParaRPr lang="de-DE" sz="1400" dirty="0" err="1">
              <a:solidFill>
                <a:schemeClr val="bg2"/>
              </a:solidFill>
            </a:endParaRPr>
          </a:p>
        </p:txBody>
      </p:sp>
      <p:sp>
        <p:nvSpPr>
          <p:cNvPr id="20" name="Textfeld 19">
            <a:extLst>
              <a:ext uri="{FF2B5EF4-FFF2-40B4-BE49-F238E27FC236}">
                <a16:creationId xmlns:a16="http://schemas.microsoft.com/office/drawing/2014/main" id="{37CC9615-F29E-A26E-F085-90FC9B26B29E}"/>
              </a:ext>
            </a:extLst>
          </p:cNvPr>
          <p:cNvSpPr txBox="1"/>
          <p:nvPr/>
        </p:nvSpPr>
        <p:spPr>
          <a:xfrm rot="20465150">
            <a:off x="6291163" y="3499317"/>
            <a:ext cx="1449273" cy="323165"/>
          </a:xfrm>
          <a:prstGeom prst="rect">
            <a:avLst/>
          </a:prstGeom>
          <a:noFill/>
        </p:spPr>
        <p:txBody>
          <a:bodyPr wrap="square" rtlCol="0">
            <a:spAutoFit/>
          </a:bodyPr>
          <a:lstStyle/>
          <a:p>
            <a:r>
              <a:rPr lang="de-DE" sz="1500" dirty="0">
                <a:latin typeface="+mj-lt"/>
              </a:rPr>
              <a:t>Up to +400 °C</a:t>
            </a:r>
          </a:p>
        </p:txBody>
      </p:sp>
      <p:sp>
        <p:nvSpPr>
          <p:cNvPr id="21" name="Textfeld 20">
            <a:extLst>
              <a:ext uri="{FF2B5EF4-FFF2-40B4-BE49-F238E27FC236}">
                <a16:creationId xmlns:a16="http://schemas.microsoft.com/office/drawing/2014/main" id="{FF9D092E-27D8-367F-9F62-1ABECF0E8F2E}"/>
              </a:ext>
            </a:extLst>
          </p:cNvPr>
          <p:cNvSpPr txBox="1"/>
          <p:nvPr/>
        </p:nvSpPr>
        <p:spPr>
          <a:xfrm rot="20427328">
            <a:off x="2458953" y="3499317"/>
            <a:ext cx="1565738" cy="323165"/>
          </a:xfrm>
          <a:prstGeom prst="rect">
            <a:avLst/>
          </a:prstGeom>
          <a:noFill/>
        </p:spPr>
        <p:txBody>
          <a:bodyPr wrap="square" rtlCol="0">
            <a:spAutoFit/>
          </a:bodyPr>
          <a:lstStyle/>
          <a:p>
            <a:r>
              <a:rPr lang="de-DE" sz="1500" dirty="0">
                <a:latin typeface="+mj-lt"/>
              </a:rPr>
              <a:t>down to -100 °C</a:t>
            </a:r>
          </a:p>
        </p:txBody>
      </p:sp>
    </p:spTree>
    <p:extLst>
      <p:ext uri="{BB962C8B-B14F-4D97-AF65-F5344CB8AC3E}">
        <p14:creationId xmlns:p14="http://schemas.microsoft.com/office/powerpoint/2010/main" val="391439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E4C19-6FC5-73D8-DC7D-E89402EEB609}"/>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8C83385-C6EE-1B46-0CD5-9A4A79787F7C}"/>
              </a:ext>
            </a:extLst>
          </p:cNvPr>
          <p:cNvSpPr>
            <a:spLocks noGrp="1"/>
          </p:cNvSpPr>
          <p:nvPr>
            <p:ph type="ftr" sz="quarter" idx="11"/>
          </p:nvPr>
        </p:nvSpPr>
        <p:spPr>
          <a:xfrm>
            <a:off x="1627076" y="6420482"/>
            <a:ext cx="6328926" cy="223000"/>
          </a:xfrm>
          <a:prstGeom prst="rect">
            <a:avLst/>
          </a:prstGeom>
        </p:spPr>
        <p:txBody>
          <a:bodyPr vert="horz" lIns="0" tIns="0" rIns="0" bIns="0" rtlCol="0" anchor="ctr"/>
          <a:lstStyle>
            <a:defPPr>
              <a:defRPr lang="de-DE"/>
            </a:defPPr>
            <a:lvl1pPr marL="0" algn="ctr" defTabSz="914400" rtl="0" eaLnBrk="1" latinLnBrk="0" hangingPunct="1">
              <a:lnSpc>
                <a:spcPts val="1300"/>
              </a:lnSpc>
              <a:defRPr sz="1000" kern="1200">
                <a:solidFill>
                  <a:srgbClr val="516068"/>
                </a:solidFill>
                <a:latin typeface="Brandon Grotesque Ligh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Marco Hauser, LAUDA Heating and cooling systems</a:t>
            </a:r>
            <a:endParaRPr lang="de-DE" dirty="0"/>
          </a:p>
        </p:txBody>
      </p:sp>
      <p:pic>
        <p:nvPicPr>
          <p:cNvPr id="3" name="Grafik 2">
            <a:extLst>
              <a:ext uri="{FF2B5EF4-FFF2-40B4-BE49-F238E27FC236}">
                <a16:creationId xmlns:a16="http://schemas.microsoft.com/office/drawing/2014/main" id="{A6882811-7D70-EF69-ACFA-377D15B5E043}"/>
              </a:ext>
            </a:extLst>
          </p:cNvPr>
          <p:cNvPicPr>
            <a:picLocks noChangeAspect="1"/>
          </p:cNvPicPr>
          <p:nvPr/>
        </p:nvPicPr>
        <p:blipFill>
          <a:blip r:embed="rId2"/>
          <a:stretch>
            <a:fillRect/>
          </a:stretch>
        </p:blipFill>
        <p:spPr>
          <a:xfrm>
            <a:off x="1194452" y="2350810"/>
            <a:ext cx="2250256" cy="1008001"/>
          </a:xfrm>
          <a:prstGeom prst="rect">
            <a:avLst/>
          </a:prstGeom>
        </p:spPr>
      </p:pic>
      <p:pic>
        <p:nvPicPr>
          <p:cNvPr id="5" name="Grafik 4">
            <a:extLst>
              <a:ext uri="{FF2B5EF4-FFF2-40B4-BE49-F238E27FC236}">
                <a16:creationId xmlns:a16="http://schemas.microsoft.com/office/drawing/2014/main" id="{F4BD9329-F739-053C-317F-D5E1DB9D747E}"/>
              </a:ext>
            </a:extLst>
          </p:cNvPr>
          <p:cNvPicPr>
            <a:picLocks noChangeAspect="1"/>
          </p:cNvPicPr>
          <p:nvPr/>
        </p:nvPicPr>
        <p:blipFill>
          <a:blip r:embed="rId3"/>
          <a:stretch>
            <a:fillRect/>
          </a:stretch>
        </p:blipFill>
        <p:spPr>
          <a:xfrm>
            <a:off x="8035084" y="2350810"/>
            <a:ext cx="1008000" cy="1008000"/>
          </a:xfrm>
          <a:prstGeom prst="rect">
            <a:avLst/>
          </a:prstGeom>
        </p:spPr>
      </p:pic>
      <p:pic>
        <p:nvPicPr>
          <p:cNvPr id="6" name="Grafik 5">
            <a:extLst>
              <a:ext uri="{FF2B5EF4-FFF2-40B4-BE49-F238E27FC236}">
                <a16:creationId xmlns:a16="http://schemas.microsoft.com/office/drawing/2014/main" id="{73B48D21-D7FA-10A2-BA61-91AD42CF3F15}"/>
              </a:ext>
            </a:extLst>
          </p:cNvPr>
          <p:cNvPicPr>
            <a:picLocks noChangeAspect="1"/>
          </p:cNvPicPr>
          <p:nvPr/>
        </p:nvPicPr>
        <p:blipFill>
          <a:blip r:embed="rId4"/>
          <a:stretch>
            <a:fillRect/>
          </a:stretch>
        </p:blipFill>
        <p:spPr>
          <a:xfrm rot="10800000">
            <a:off x="5798648" y="2350811"/>
            <a:ext cx="1008000" cy="1008000"/>
          </a:xfrm>
          <a:prstGeom prst="rect">
            <a:avLst/>
          </a:prstGeom>
        </p:spPr>
      </p:pic>
      <p:pic>
        <p:nvPicPr>
          <p:cNvPr id="11" name="Grafik 10">
            <a:extLst>
              <a:ext uri="{FF2B5EF4-FFF2-40B4-BE49-F238E27FC236}">
                <a16:creationId xmlns:a16="http://schemas.microsoft.com/office/drawing/2014/main" id="{EC852E9A-171F-BCBB-16D8-D9CCD0D14D96}"/>
              </a:ext>
            </a:extLst>
          </p:cNvPr>
          <p:cNvPicPr>
            <a:picLocks noChangeAspect="1"/>
          </p:cNvPicPr>
          <p:nvPr/>
        </p:nvPicPr>
        <p:blipFill>
          <a:blip r:embed="rId5"/>
          <a:stretch>
            <a:fillRect/>
          </a:stretch>
        </p:blipFill>
        <p:spPr>
          <a:xfrm>
            <a:off x="6909208" y="2335913"/>
            <a:ext cx="1015152" cy="1008000"/>
          </a:xfrm>
          <a:prstGeom prst="rect">
            <a:avLst/>
          </a:prstGeom>
        </p:spPr>
      </p:pic>
      <p:pic>
        <p:nvPicPr>
          <p:cNvPr id="12" name="Grafik 11">
            <a:extLst>
              <a:ext uri="{FF2B5EF4-FFF2-40B4-BE49-F238E27FC236}">
                <a16:creationId xmlns:a16="http://schemas.microsoft.com/office/drawing/2014/main" id="{22953DF7-CE4B-C574-999F-64F406135198}"/>
              </a:ext>
            </a:extLst>
          </p:cNvPr>
          <p:cNvPicPr>
            <a:picLocks noChangeAspect="1"/>
          </p:cNvPicPr>
          <p:nvPr/>
        </p:nvPicPr>
        <p:blipFill>
          <a:blip r:embed="rId6"/>
          <a:stretch>
            <a:fillRect/>
          </a:stretch>
        </p:blipFill>
        <p:spPr>
          <a:xfrm>
            <a:off x="3562212" y="2350811"/>
            <a:ext cx="1008000" cy="1008000"/>
          </a:xfrm>
          <a:prstGeom prst="rect">
            <a:avLst/>
          </a:prstGeom>
        </p:spPr>
      </p:pic>
      <p:pic>
        <p:nvPicPr>
          <p:cNvPr id="14" name="Grafik 13">
            <a:extLst>
              <a:ext uri="{FF2B5EF4-FFF2-40B4-BE49-F238E27FC236}">
                <a16:creationId xmlns:a16="http://schemas.microsoft.com/office/drawing/2014/main" id="{1168B4ED-1B84-FE48-580F-0E05ABA5A7A9}"/>
              </a:ext>
            </a:extLst>
          </p:cNvPr>
          <p:cNvPicPr>
            <a:picLocks noChangeAspect="1"/>
          </p:cNvPicPr>
          <p:nvPr/>
        </p:nvPicPr>
        <p:blipFill>
          <a:blip r:embed="rId7"/>
          <a:stretch>
            <a:fillRect/>
          </a:stretch>
        </p:blipFill>
        <p:spPr>
          <a:xfrm>
            <a:off x="6909208" y="1217216"/>
            <a:ext cx="1008000" cy="1008000"/>
          </a:xfrm>
          <a:prstGeom prst="rect">
            <a:avLst/>
          </a:prstGeom>
        </p:spPr>
      </p:pic>
      <p:pic>
        <p:nvPicPr>
          <p:cNvPr id="15" name="Grafik 14">
            <a:extLst>
              <a:ext uri="{FF2B5EF4-FFF2-40B4-BE49-F238E27FC236}">
                <a16:creationId xmlns:a16="http://schemas.microsoft.com/office/drawing/2014/main" id="{EEE5CD15-0EFE-0C0F-627E-0D09FC9CFAAC}"/>
              </a:ext>
            </a:extLst>
          </p:cNvPr>
          <p:cNvPicPr>
            <a:picLocks noChangeAspect="1"/>
          </p:cNvPicPr>
          <p:nvPr/>
        </p:nvPicPr>
        <p:blipFill>
          <a:blip r:embed="rId8"/>
          <a:stretch>
            <a:fillRect/>
          </a:stretch>
        </p:blipFill>
        <p:spPr>
          <a:xfrm>
            <a:off x="4684512" y="2335913"/>
            <a:ext cx="1008000" cy="1008000"/>
          </a:xfrm>
          <a:prstGeom prst="rect">
            <a:avLst/>
          </a:prstGeom>
        </p:spPr>
      </p:pic>
      <p:pic>
        <p:nvPicPr>
          <p:cNvPr id="16" name="Grafik 15">
            <a:extLst>
              <a:ext uri="{FF2B5EF4-FFF2-40B4-BE49-F238E27FC236}">
                <a16:creationId xmlns:a16="http://schemas.microsoft.com/office/drawing/2014/main" id="{72B449F1-5DAE-5BD7-0215-510CCD925CB5}"/>
              </a:ext>
            </a:extLst>
          </p:cNvPr>
          <p:cNvPicPr>
            <a:picLocks noChangeAspect="1"/>
          </p:cNvPicPr>
          <p:nvPr/>
        </p:nvPicPr>
        <p:blipFill>
          <a:blip r:embed="rId9"/>
          <a:stretch>
            <a:fillRect/>
          </a:stretch>
        </p:blipFill>
        <p:spPr>
          <a:xfrm>
            <a:off x="68948" y="2350811"/>
            <a:ext cx="1008000" cy="1008000"/>
          </a:xfrm>
          <a:prstGeom prst="rect">
            <a:avLst/>
          </a:prstGeom>
        </p:spPr>
      </p:pic>
      <p:sp>
        <p:nvSpPr>
          <p:cNvPr id="17" name="Titel 3">
            <a:extLst>
              <a:ext uri="{FF2B5EF4-FFF2-40B4-BE49-F238E27FC236}">
                <a16:creationId xmlns:a16="http://schemas.microsoft.com/office/drawing/2014/main" id="{7379DAC0-DCEB-111A-E066-5F190A0776F9}"/>
              </a:ext>
            </a:extLst>
          </p:cNvPr>
          <p:cNvSpPr txBox="1">
            <a:spLocks/>
          </p:cNvSpPr>
          <p:nvPr/>
        </p:nvSpPr>
        <p:spPr bwMode="gray">
          <a:xfrm>
            <a:off x="540000" y="280859"/>
            <a:ext cx="8064000" cy="230769"/>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dirty="0"/>
              <a:t>Additional liquid nitrogen cooling</a:t>
            </a:r>
          </a:p>
        </p:txBody>
      </p:sp>
      <p:sp>
        <p:nvSpPr>
          <p:cNvPr id="19" name="Ellipse 18">
            <a:extLst>
              <a:ext uri="{FF2B5EF4-FFF2-40B4-BE49-F238E27FC236}">
                <a16:creationId xmlns:a16="http://schemas.microsoft.com/office/drawing/2014/main" id="{F6924EA7-6D0F-C5C8-0B1F-665331BF5479}"/>
              </a:ext>
            </a:extLst>
          </p:cNvPr>
          <p:cNvSpPr/>
          <p:nvPr/>
        </p:nvSpPr>
        <p:spPr>
          <a:xfrm>
            <a:off x="3224148" y="2112348"/>
            <a:ext cx="1567391" cy="148492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indent="-180000" algn="l">
              <a:lnSpc>
                <a:spcPct val="101000"/>
              </a:lnSpc>
              <a:buFont typeface="Arial" panose="020B0604020202020204" pitchFamily="34" charset="0"/>
              <a:buChar char="•"/>
            </a:pPr>
            <a:endParaRPr lang="de-DE" sz="1400" dirty="0" err="1">
              <a:solidFill>
                <a:schemeClr val="bg2"/>
              </a:solidFill>
            </a:endParaRPr>
          </a:p>
        </p:txBody>
      </p:sp>
      <p:pic>
        <p:nvPicPr>
          <p:cNvPr id="4" name="Picture 4" descr="https://encrypted-tbn2.gstatic.com/images?q=tbn:ANd9GcQMPQeZNtoYglw2_67XHif4_9gbNCUN9yi9nS-QAXJPNTu9dXzU_w">
            <a:extLst>
              <a:ext uri="{FF2B5EF4-FFF2-40B4-BE49-F238E27FC236}">
                <a16:creationId xmlns:a16="http://schemas.microsoft.com/office/drawing/2014/main" id="{BC6EB482-3EC2-301B-0676-5A1EF2228B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1539" y="2791462"/>
            <a:ext cx="1750227" cy="233664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1560D24E-829A-FC02-7E7A-E7CB7062B5C1}"/>
              </a:ext>
            </a:extLst>
          </p:cNvPr>
          <p:cNvSpPr txBox="1"/>
          <p:nvPr/>
        </p:nvSpPr>
        <p:spPr>
          <a:xfrm rot="20427328">
            <a:off x="3323882" y="3659253"/>
            <a:ext cx="1565738" cy="323165"/>
          </a:xfrm>
          <a:prstGeom prst="rect">
            <a:avLst/>
          </a:prstGeom>
          <a:noFill/>
        </p:spPr>
        <p:txBody>
          <a:bodyPr wrap="square" rtlCol="0">
            <a:spAutoFit/>
          </a:bodyPr>
          <a:lstStyle/>
          <a:p>
            <a:r>
              <a:rPr lang="de-DE" sz="1500" dirty="0">
                <a:latin typeface="+mj-lt"/>
              </a:rPr>
              <a:t>down to -100 °C</a:t>
            </a:r>
          </a:p>
        </p:txBody>
      </p:sp>
    </p:spTree>
    <p:extLst>
      <p:ext uri="{BB962C8B-B14F-4D97-AF65-F5344CB8AC3E}">
        <p14:creationId xmlns:p14="http://schemas.microsoft.com/office/powerpoint/2010/main" val="204671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A1A78-C864-46DF-BDE8-2006C8E3125D}"/>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1014C4E-A4D4-7939-9A1C-890E5EE3627A}"/>
              </a:ext>
            </a:extLst>
          </p:cNvPr>
          <p:cNvSpPr>
            <a:spLocks noGrp="1"/>
          </p:cNvSpPr>
          <p:nvPr>
            <p:ph type="ftr" sz="quarter" idx="11"/>
          </p:nvPr>
        </p:nvSpPr>
        <p:spPr>
          <a:xfrm>
            <a:off x="1627076" y="6420482"/>
            <a:ext cx="6328926" cy="223000"/>
          </a:xfrm>
          <a:prstGeom prst="rect">
            <a:avLst/>
          </a:prstGeom>
        </p:spPr>
        <p:txBody>
          <a:bodyPr vert="horz" lIns="0" tIns="0" rIns="0" bIns="0" rtlCol="0" anchor="ctr"/>
          <a:lstStyle>
            <a:defPPr>
              <a:defRPr lang="de-DE"/>
            </a:defPPr>
            <a:lvl1pPr marL="0" algn="ctr" defTabSz="914400" rtl="0" eaLnBrk="1" latinLnBrk="0" hangingPunct="1">
              <a:lnSpc>
                <a:spcPts val="1300"/>
              </a:lnSpc>
              <a:defRPr sz="1000" kern="1200">
                <a:solidFill>
                  <a:srgbClr val="516068"/>
                </a:solidFill>
                <a:latin typeface="Brandon Grotesque Ligh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Marco Hauser, LAUDA Heating and cooling systems</a:t>
            </a:r>
            <a:endParaRPr lang="de-DE" dirty="0"/>
          </a:p>
        </p:txBody>
      </p:sp>
      <p:pic>
        <p:nvPicPr>
          <p:cNvPr id="13" name="Picture 4">
            <a:extLst>
              <a:ext uri="{FF2B5EF4-FFF2-40B4-BE49-F238E27FC236}">
                <a16:creationId xmlns:a16="http://schemas.microsoft.com/office/drawing/2014/main" id="{A23FD924-8254-BFC1-165C-CD7453C8E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07" y="0"/>
            <a:ext cx="7815385" cy="514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12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172F2-227E-11CD-3968-A8F674406795}"/>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BC14D77E-910D-82CD-9ABC-E8EB3E0FC0C5}"/>
              </a:ext>
            </a:extLst>
          </p:cNvPr>
          <p:cNvSpPr>
            <a:spLocks noGrp="1"/>
          </p:cNvSpPr>
          <p:nvPr>
            <p:ph type="ftr" sz="quarter" idx="11"/>
          </p:nvPr>
        </p:nvSpPr>
        <p:spPr>
          <a:xfrm>
            <a:off x="1627076" y="6420482"/>
            <a:ext cx="6328926" cy="223000"/>
          </a:xfrm>
          <a:prstGeom prst="rect">
            <a:avLst/>
          </a:prstGeom>
        </p:spPr>
        <p:txBody>
          <a:bodyPr vert="horz" lIns="0" tIns="0" rIns="0" bIns="0" rtlCol="0" anchor="ctr"/>
          <a:lstStyle>
            <a:defPPr>
              <a:defRPr lang="de-DE"/>
            </a:defPPr>
            <a:lvl1pPr marL="0" algn="ctr" defTabSz="914400" rtl="0" eaLnBrk="1" latinLnBrk="0" hangingPunct="1">
              <a:lnSpc>
                <a:spcPts val="1300"/>
              </a:lnSpc>
              <a:defRPr sz="1000" kern="1200">
                <a:solidFill>
                  <a:srgbClr val="516068"/>
                </a:solidFill>
                <a:latin typeface="Brandon Grotesque Ligh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Marco Hauser, LAUDA Heating and cooling systems</a:t>
            </a:r>
            <a:endParaRPr lang="de-DE" dirty="0"/>
          </a:p>
        </p:txBody>
      </p:sp>
      <p:sp>
        <p:nvSpPr>
          <p:cNvPr id="17" name="Titel 3">
            <a:extLst>
              <a:ext uri="{FF2B5EF4-FFF2-40B4-BE49-F238E27FC236}">
                <a16:creationId xmlns:a16="http://schemas.microsoft.com/office/drawing/2014/main" id="{8D926106-E36D-45B7-F9D1-2992406C033F}"/>
              </a:ext>
            </a:extLst>
          </p:cNvPr>
          <p:cNvSpPr txBox="1">
            <a:spLocks/>
          </p:cNvSpPr>
          <p:nvPr/>
        </p:nvSpPr>
        <p:spPr bwMode="gray">
          <a:xfrm>
            <a:off x="540000" y="280859"/>
            <a:ext cx="8064000" cy="233910"/>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dirty="0"/>
              <a:t>Efficiency </a:t>
            </a:r>
          </a:p>
        </p:txBody>
      </p:sp>
      <p:pic>
        <p:nvPicPr>
          <p:cNvPr id="4" name="Grafik 3">
            <a:extLst>
              <a:ext uri="{FF2B5EF4-FFF2-40B4-BE49-F238E27FC236}">
                <a16:creationId xmlns:a16="http://schemas.microsoft.com/office/drawing/2014/main" id="{54F16EFD-614A-092B-1744-4FA2A0EF9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939" y="740785"/>
            <a:ext cx="4964139" cy="3362292"/>
          </a:xfrm>
          <a:prstGeom prst="rect">
            <a:avLst/>
          </a:prstGeom>
        </p:spPr>
      </p:pic>
      <p:sp>
        <p:nvSpPr>
          <p:cNvPr id="7" name="Rechteck 6">
            <a:extLst>
              <a:ext uri="{FF2B5EF4-FFF2-40B4-BE49-F238E27FC236}">
                <a16:creationId xmlns:a16="http://schemas.microsoft.com/office/drawing/2014/main" id="{2FA87CAC-3EFB-EF45-F0A3-D2A8F73C055E}"/>
              </a:ext>
            </a:extLst>
          </p:cNvPr>
          <p:cNvSpPr/>
          <p:nvPr/>
        </p:nvSpPr>
        <p:spPr>
          <a:xfrm>
            <a:off x="210741" y="740785"/>
            <a:ext cx="3836198" cy="1323439"/>
          </a:xfrm>
          <a:prstGeom prst="rect">
            <a:avLst/>
          </a:prstGeom>
        </p:spPr>
        <p:txBody>
          <a:bodyPr wrap="square">
            <a:spAutoFit/>
          </a:bodyPr>
          <a:lstStyle/>
          <a:p>
            <a:pPr marL="214313" indent="-214313">
              <a:buFont typeface="Arial" panose="020B0604020202020204" pitchFamily="34" charset="0"/>
              <a:buChar char="•"/>
            </a:pPr>
            <a:r>
              <a:rPr lang="de-DE" sz="2000" dirty="0"/>
              <a:t>FAT at LAUDA </a:t>
            </a:r>
          </a:p>
          <a:p>
            <a:pPr marL="214313" indent="-214313">
              <a:buFont typeface="Arial" panose="020B0604020202020204" pitchFamily="34" charset="0"/>
              <a:buChar char="•"/>
            </a:pPr>
            <a:r>
              <a:rPr lang="de-DE" sz="2000" dirty="0" err="1"/>
              <a:t>Full</a:t>
            </a:r>
            <a:r>
              <a:rPr lang="de-DE" sz="2000" dirty="0"/>
              <a:t> </a:t>
            </a:r>
            <a:r>
              <a:rPr lang="de-DE" sz="2000" dirty="0" err="1"/>
              <a:t>simulation</a:t>
            </a:r>
            <a:r>
              <a:rPr lang="de-DE" sz="2000" dirty="0"/>
              <a:t> </a:t>
            </a:r>
          </a:p>
          <a:p>
            <a:pPr marL="214313" indent="-214313">
              <a:buFont typeface="Arial" panose="020B0604020202020204" pitchFamily="34" charset="0"/>
              <a:buChar char="•"/>
            </a:pPr>
            <a:r>
              <a:rPr lang="en-US" sz="2000" dirty="0"/>
              <a:t>Availability of all media</a:t>
            </a:r>
          </a:p>
          <a:p>
            <a:pPr marL="214313" indent="-214313">
              <a:buFont typeface="Arial" panose="020B0604020202020204" pitchFamily="34" charset="0"/>
              <a:buChar char="•"/>
            </a:pPr>
            <a:r>
              <a:rPr lang="de-DE" sz="2000" dirty="0"/>
              <a:t>GMP </a:t>
            </a:r>
            <a:r>
              <a:rPr lang="de-DE" sz="2000" dirty="0" err="1"/>
              <a:t>compliant</a:t>
            </a:r>
            <a:r>
              <a:rPr lang="de-DE" sz="2000" dirty="0"/>
              <a:t> </a:t>
            </a:r>
            <a:r>
              <a:rPr lang="de-DE" sz="2000" dirty="0" err="1"/>
              <a:t>documentation</a:t>
            </a:r>
            <a:endParaRPr lang="de-DE" sz="2000" dirty="0"/>
          </a:p>
        </p:txBody>
      </p:sp>
    </p:spTree>
    <p:extLst>
      <p:ext uri="{BB962C8B-B14F-4D97-AF65-F5344CB8AC3E}">
        <p14:creationId xmlns:p14="http://schemas.microsoft.com/office/powerpoint/2010/main" val="11642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332B216-468C-4159-8623-6D407AC5FB1C}"/>
              </a:ext>
            </a:extLst>
          </p:cNvPr>
          <p:cNvSpPr>
            <a:spLocks noGrp="1"/>
          </p:cNvSpPr>
          <p:nvPr>
            <p:ph type="title"/>
          </p:nvPr>
        </p:nvSpPr>
        <p:spPr>
          <a:xfrm>
            <a:off x="540000" y="280859"/>
            <a:ext cx="8064000" cy="233910"/>
          </a:xfrm>
        </p:spPr>
        <p:txBody>
          <a:bodyPr/>
          <a:lstStyle/>
          <a:p>
            <a:r>
              <a:rPr lang="en-US" dirty="0"/>
              <a:t>1000 + projects and customers</a:t>
            </a:r>
          </a:p>
        </p:txBody>
      </p:sp>
      <p:sp>
        <p:nvSpPr>
          <p:cNvPr id="5" name="Foliennummernplatzhalter 4">
            <a:extLst>
              <a:ext uri="{FF2B5EF4-FFF2-40B4-BE49-F238E27FC236}">
                <a16:creationId xmlns:a16="http://schemas.microsoft.com/office/drawing/2014/main" id="{F5A3166E-EAF0-4684-952E-EC0BAD6BB8E9}"/>
              </a:ext>
            </a:extLst>
          </p:cNvPr>
          <p:cNvSpPr>
            <a:spLocks noGrp="1"/>
          </p:cNvSpPr>
          <p:nvPr>
            <p:ph type="sldNum" sz="quarter" idx="12"/>
          </p:nvPr>
        </p:nvSpPr>
        <p:spPr/>
        <p:txBody>
          <a:bodyPr/>
          <a:lstStyle/>
          <a:p>
            <a:fld id="{62516958-7971-436A-8B71-50A6AF396380}" type="slidenum">
              <a:rPr lang="de-DE" smtClean="0"/>
              <a:pPr/>
              <a:t>16</a:t>
            </a:fld>
            <a:endParaRPr lang="de-DE"/>
          </a:p>
        </p:txBody>
      </p:sp>
      <p:grpSp>
        <p:nvGrpSpPr>
          <p:cNvPr id="18" name="Gruppieren 17">
            <a:extLst>
              <a:ext uri="{FF2B5EF4-FFF2-40B4-BE49-F238E27FC236}">
                <a16:creationId xmlns:a16="http://schemas.microsoft.com/office/drawing/2014/main" id="{ACE78D71-6425-45FD-97D8-4801742EA3D8}"/>
              </a:ext>
            </a:extLst>
          </p:cNvPr>
          <p:cNvGrpSpPr/>
          <p:nvPr/>
        </p:nvGrpSpPr>
        <p:grpSpPr>
          <a:xfrm>
            <a:off x="833674" y="1292717"/>
            <a:ext cx="3737878" cy="1923383"/>
            <a:chOff x="4644192" y="1412956"/>
            <a:chExt cx="3737878" cy="1923383"/>
          </a:xfrm>
        </p:grpSpPr>
        <p:pic>
          <p:nvPicPr>
            <p:cNvPr id="14354" name="Picture 3">
              <a:extLst>
                <a:ext uri="{FF2B5EF4-FFF2-40B4-BE49-F238E27FC236}">
                  <a16:creationId xmlns:a16="http://schemas.microsoft.com/office/drawing/2014/main" id="{AB05193F-96E7-77EE-97FD-84509398B76F}"/>
                </a:ext>
              </a:extLst>
            </p:cNvPr>
            <p:cNvPicPr>
              <a:picLocks noChangeAspect="1" noChangeArrowheads="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6551115" y="2834333"/>
              <a:ext cx="779129" cy="101287"/>
            </a:xfrm>
            <a:prstGeom prst="rect">
              <a:avLst/>
            </a:prstGeom>
            <a:noFill/>
            <a:extLst>
              <a:ext uri="{909E8E84-426E-40DD-AFC4-6F175D3DCCD1}">
                <a14:hiddenFill xmlns:a14="http://schemas.microsoft.com/office/drawing/2010/main">
                  <a:solidFill>
                    <a:srgbClr val="FFFFFF"/>
                  </a:solidFill>
                </a14:hiddenFill>
              </a:ext>
            </a:extLst>
          </p:spPr>
        </p:pic>
        <p:pic>
          <p:nvPicPr>
            <p:cNvPr id="14355" name="Grafik 14354">
              <a:extLst>
                <a:ext uri="{FF2B5EF4-FFF2-40B4-BE49-F238E27FC236}">
                  <a16:creationId xmlns:a16="http://schemas.microsoft.com/office/drawing/2014/main" id="{665DCA2C-D4F6-6293-DC54-A5A5A3B0B827}"/>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14417" y="3140086"/>
              <a:ext cx="584090" cy="196253"/>
            </a:xfrm>
            <a:prstGeom prst="rect">
              <a:avLst/>
            </a:prstGeom>
          </p:spPr>
        </p:pic>
        <p:pic>
          <p:nvPicPr>
            <p:cNvPr id="14356" name="Grafik 14355">
              <a:extLst>
                <a:ext uri="{FF2B5EF4-FFF2-40B4-BE49-F238E27FC236}">
                  <a16:creationId xmlns:a16="http://schemas.microsoft.com/office/drawing/2014/main" id="{C85B64E7-E8D9-38CA-B53D-F917F7380CEA}"/>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77552" y="2002362"/>
              <a:ext cx="738427" cy="223005"/>
            </a:xfrm>
            <a:prstGeom prst="rect">
              <a:avLst/>
            </a:prstGeom>
          </p:spPr>
        </p:pic>
        <p:pic>
          <p:nvPicPr>
            <p:cNvPr id="14357" name="Grafik 14356">
              <a:extLst>
                <a:ext uri="{FF2B5EF4-FFF2-40B4-BE49-F238E27FC236}">
                  <a16:creationId xmlns:a16="http://schemas.microsoft.com/office/drawing/2014/main" id="{8ED269DB-228B-2156-A80C-13673BDCB930}"/>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613975" y="2040127"/>
              <a:ext cx="768095" cy="147474"/>
            </a:xfrm>
            <a:prstGeom prst="rect">
              <a:avLst/>
            </a:prstGeom>
          </p:spPr>
        </p:pic>
        <p:pic>
          <p:nvPicPr>
            <p:cNvPr id="14358" name="Grafik 14357">
              <a:extLst>
                <a:ext uri="{FF2B5EF4-FFF2-40B4-BE49-F238E27FC236}">
                  <a16:creationId xmlns:a16="http://schemas.microsoft.com/office/drawing/2014/main" id="{40457AA6-120F-2DB0-E4B1-C6E0BE3E3FC6}"/>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rcRect l="7845" r="7845"/>
            <a:stretch/>
          </p:blipFill>
          <p:spPr>
            <a:xfrm>
              <a:off x="5227493" y="1997874"/>
              <a:ext cx="373848" cy="231980"/>
            </a:xfrm>
            <a:prstGeom prst="rect">
              <a:avLst/>
            </a:prstGeom>
          </p:spPr>
        </p:pic>
        <p:pic>
          <p:nvPicPr>
            <p:cNvPr id="14359" name="Grafik 14358">
              <a:extLst>
                <a:ext uri="{FF2B5EF4-FFF2-40B4-BE49-F238E27FC236}">
                  <a16:creationId xmlns:a16="http://schemas.microsoft.com/office/drawing/2014/main" id="{CAD979FD-0A2D-2F9B-0394-A745CC19498E}"/>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669237" y="1966854"/>
              <a:ext cx="294020" cy="294020"/>
            </a:xfrm>
            <a:prstGeom prst="rect">
              <a:avLst/>
            </a:prstGeom>
          </p:spPr>
        </p:pic>
        <p:pic>
          <p:nvPicPr>
            <p:cNvPr id="14360" name="Grafik 14359">
              <a:extLst>
                <a:ext uri="{FF2B5EF4-FFF2-40B4-BE49-F238E27FC236}">
                  <a16:creationId xmlns:a16="http://schemas.microsoft.com/office/drawing/2014/main" id="{15E01441-2EF7-2AAF-0D36-9EEF6CF01A5E}"/>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814020" y="2001921"/>
              <a:ext cx="547405" cy="223887"/>
            </a:xfrm>
            <a:prstGeom prst="rect">
              <a:avLst/>
            </a:prstGeom>
          </p:spPr>
        </p:pic>
        <p:pic>
          <p:nvPicPr>
            <p:cNvPr id="14361" name="Grafik 14360">
              <a:extLst>
                <a:ext uri="{FF2B5EF4-FFF2-40B4-BE49-F238E27FC236}">
                  <a16:creationId xmlns:a16="http://schemas.microsoft.com/office/drawing/2014/main" id="{45A8483C-7C0A-5B01-BDDE-E6050A3AD022}"/>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52320" y="1626989"/>
              <a:ext cx="593951" cy="102086"/>
            </a:xfrm>
            <a:prstGeom prst="rect">
              <a:avLst/>
            </a:prstGeom>
          </p:spPr>
        </p:pic>
        <p:pic>
          <p:nvPicPr>
            <p:cNvPr id="14362" name="Grafik 14361">
              <a:extLst>
                <a:ext uri="{FF2B5EF4-FFF2-40B4-BE49-F238E27FC236}">
                  <a16:creationId xmlns:a16="http://schemas.microsoft.com/office/drawing/2014/main" id="{CA886CCC-4A0E-D34E-233A-5C442D22B1FA}"/>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4671173" y="1620838"/>
              <a:ext cx="795168" cy="178913"/>
            </a:xfrm>
            <a:prstGeom prst="rect">
              <a:avLst/>
            </a:prstGeom>
          </p:spPr>
        </p:pic>
        <p:pic>
          <p:nvPicPr>
            <p:cNvPr id="14363" name="Grafik 14362">
              <a:extLst>
                <a:ext uri="{FF2B5EF4-FFF2-40B4-BE49-F238E27FC236}">
                  <a16:creationId xmlns:a16="http://schemas.microsoft.com/office/drawing/2014/main" id="{EDD63A88-52C2-8586-2780-CB1A9389D276}"/>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666166" y="2828442"/>
              <a:ext cx="647889" cy="113068"/>
            </a:xfrm>
            <a:prstGeom prst="rect">
              <a:avLst/>
            </a:prstGeom>
          </p:spPr>
        </p:pic>
        <p:pic>
          <p:nvPicPr>
            <p:cNvPr id="14364" name="Grafik 14363">
              <a:extLst>
                <a:ext uri="{FF2B5EF4-FFF2-40B4-BE49-F238E27FC236}">
                  <a16:creationId xmlns:a16="http://schemas.microsoft.com/office/drawing/2014/main" id="{ACB0A919-B651-012D-3365-FA45A7AFDF02}"/>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655749" y="3169686"/>
              <a:ext cx="390701" cy="137052"/>
            </a:xfrm>
            <a:prstGeom prst="rect">
              <a:avLst/>
            </a:prstGeom>
          </p:spPr>
        </p:pic>
        <p:pic>
          <p:nvPicPr>
            <p:cNvPr id="14365" name="Picture 2">
              <a:extLst>
                <a:ext uri="{FF2B5EF4-FFF2-40B4-BE49-F238E27FC236}">
                  <a16:creationId xmlns:a16="http://schemas.microsoft.com/office/drawing/2014/main" id="{EFE66080-BB16-1921-0CA7-226F44A758A9}"/>
                </a:ext>
              </a:extLst>
            </p:cNvPr>
            <p:cNvPicPr>
              <a:picLocks noChangeAspect="1" noChangeArrowheads="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bwMode="auto">
            <a:xfrm>
              <a:off x="6368801" y="3150155"/>
              <a:ext cx="694095" cy="176114"/>
            </a:xfrm>
            <a:prstGeom prst="rect">
              <a:avLst/>
            </a:prstGeom>
            <a:noFill/>
            <a:extLst>
              <a:ext uri="{909E8E84-426E-40DD-AFC4-6F175D3DCCD1}">
                <a14:hiddenFill xmlns:a14="http://schemas.microsoft.com/office/drawing/2010/main">
                  <a:solidFill>
                    <a:srgbClr val="FFFFFF"/>
                  </a:solidFill>
                </a14:hiddenFill>
              </a:ext>
            </a:extLst>
          </p:spPr>
        </p:pic>
        <p:pic>
          <p:nvPicPr>
            <p:cNvPr id="14366" name="Grafik 14365">
              <a:extLst>
                <a:ext uri="{FF2B5EF4-FFF2-40B4-BE49-F238E27FC236}">
                  <a16:creationId xmlns:a16="http://schemas.microsoft.com/office/drawing/2014/main" id="{99F15E09-9284-F2F3-D6CF-5CB0EE6BFEC7}"/>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822447" y="1606942"/>
              <a:ext cx="572125" cy="206704"/>
            </a:xfrm>
            <a:prstGeom prst="rect">
              <a:avLst/>
            </a:prstGeom>
          </p:spPr>
        </p:pic>
        <p:pic>
          <p:nvPicPr>
            <p:cNvPr id="14367" name="Grafik 14366">
              <a:extLst>
                <a:ext uri="{FF2B5EF4-FFF2-40B4-BE49-F238E27FC236}">
                  <a16:creationId xmlns:a16="http://schemas.microsoft.com/office/drawing/2014/main" id="{C3FC56F3-5357-F902-55FD-B8F282710360}"/>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696041" y="2352471"/>
              <a:ext cx="575103" cy="278716"/>
            </a:xfrm>
            <a:prstGeom prst="rect">
              <a:avLst/>
            </a:prstGeom>
          </p:spPr>
        </p:pic>
        <p:pic>
          <p:nvPicPr>
            <p:cNvPr id="14368" name="Grafik 14367">
              <a:extLst>
                <a:ext uri="{FF2B5EF4-FFF2-40B4-BE49-F238E27FC236}">
                  <a16:creationId xmlns:a16="http://schemas.microsoft.com/office/drawing/2014/main" id="{7BE6C677-241C-28FF-2D84-F4FC33435507}"/>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675984" y="2823524"/>
              <a:ext cx="569139" cy="122905"/>
            </a:xfrm>
            <a:prstGeom prst="rect">
              <a:avLst/>
            </a:prstGeom>
          </p:spPr>
        </p:pic>
        <p:pic>
          <p:nvPicPr>
            <p:cNvPr id="14381" name="Grafik 14380">
              <a:extLst>
                <a:ext uri="{FF2B5EF4-FFF2-40B4-BE49-F238E27FC236}">
                  <a16:creationId xmlns:a16="http://schemas.microsoft.com/office/drawing/2014/main" id="{A15B8967-7A4B-C980-5A6B-DE76B88D4829}"/>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93939" y="2426937"/>
              <a:ext cx="891855" cy="145115"/>
            </a:xfrm>
            <a:prstGeom prst="rect">
              <a:avLst/>
            </a:prstGeom>
          </p:spPr>
        </p:pic>
        <p:pic>
          <p:nvPicPr>
            <p:cNvPr id="14382" name="Grafik 14381">
              <a:extLst>
                <a:ext uri="{FF2B5EF4-FFF2-40B4-BE49-F238E27FC236}">
                  <a16:creationId xmlns:a16="http://schemas.microsoft.com/office/drawing/2014/main" id="{4A7B1E4E-930F-505E-B12F-F17CE2C0D530}"/>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32572" y="2784647"/>
              <a:ext cx="722370" cy="200658"/>
            </a:xfrm>
            <a:prstGeom prst="rect">
              <a:avLst/>
            </a:prstGeom>
          </p:spPr>
        </p:pic>
        <p:pic>
          <p:nvPicPr>
            <p:cNvPr id="14383" name="Grafik 14382">
              <a:extLst>
                <a:ext uri="{FF2B5EF4-FFF2-40B4-BE49-F238E27FC236}">
                  <a16:creationId xmlns:a16="http://schemas.microsoft.com/office/drawing/2014/main" id="{62FAA867-2BD7-B185-9948-A3AAC5F7AA1B}"/>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644192" y="2462727"/>
              <a:ext cx="531117" cy="125874"/>
            </a:xfrm>
            <a:prstGeom prst="rect">
              <a:avLst/>
            </a:prstGeom>
          </p:spPr>
        </p:pic>
        <p:pic>
          <p:nvPicPr>
            <p:cNvPr id="14384" name="Grafik 14383">
              <a:extLst>
                <a:ext uri="{FF2B5EF4-FFF2-40B4-BE49-F238E27FC236}">
                  <a16:creationId xmlns:a16="http://schemas.microsoft.com/office/drawing/2014/main" id="{72E0344C-982A-0F69-CF0E-E27948FE9F60}"/>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414417" y="2458396"/>
              <a:ext cx="715401" cy="155522"/>
            </a:xfrm>
            <a:prstGeom prst="rect">
              <a:avLst/>
            </a:prstGeom>
          </p:spPr>
        </p:pic>
        <p:pic>
          <p:nvPicPr>
            <p:cNvPr id="14385" name="Grafik 14384">
              <a:extLst>
                <a:ext uri="{FF2B5EF4-FFF2-40B4-BE49-F238E27FC236}">
                  <a16:creationId xmlns:a16="http://schemas.microsoft.com/office/drawing/2014/main" id="{01BD9EAB-1796-5BDA-41C8-F8617D56A84C}"/>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80628" y="1412956"/>
              <a:ext cx="605930" cy="444348"/>
            </a:xfrm>
            <a:prstGeom prst="rect">
              <a:avLst/>
            </a:prstGeom>
          </p:spPr>
        </p:pic>
      </p:grpSp>
      <p:pic>
        <p:nvPicPr>
          <p:cNvPr id="20" name="Grafik 19">
            <a:extLst>
              <a:ext uri="{FF2B5EF4-FFF2-40B4-BE49-F238E27FC236}">
                <a16:creationId xmlns:a16="http://schemas.microsoft.com/office/drawing/2014/main" id="{7A22E90E-BA87-6B2C-8E19-4DA1FD41C657}"/>
              </a:ext>
            </a:extLst>
          </p:cNvPr>
          <p:cNvPicPr>
            <a:picLocks noChangeAspect="1"/>
          </p:cNvPicPr>
          <p:nvPr/>
        </p:nvPicPr>
        <p:blipFill>
          <a:blip r:embed="rId23"/>
          <a:stretch>
            <a:fillRect/>
          </a:stretch>
        </p:blipFill>
        <p:spPr>
          <a:xfrm>
            <a:off x="5843653" y="3974253"/>
            <a:ext cx="500806" cy="300032"/>
          </a:xfrm>
          <a:prstGeom prst="rect">
            <a:avLst/>
          </a:prstGeom>
        </p:spPr>
      </p:pic>
      <p:pic>
        <p:nvPicPr>
          <p:cNvPr id="24" name="Grafik 23">
            <a:extLst>
              <a:ext uri="{FF2B5EF4-FFF2-40B4-BE49-F238E27FC236}">
                <a16:creationId xmlns:a16="http://schemas.microsoft.com/office/drawing/2014/main" id="{863A2DB6-16B7-95DC-D49B-468A037BA4FA}"/>
              </a:ext>
            </a:extLst>
          </p:cNvPr>
          <p:cNvPicPr>
            <a:picLocks noChangeAspect="1"/>
          </p:cNvPicPr>
          <p:nvPr/>
        </p:nvPicPr>
        <p:blipFill>
          <a:blip r:embed="rId24"/>
          <a:srcRect l="30639" t="35603" r="29062" b="37025"/>
          <a:stretch>
            <a:fillRect/>
          </a:stretch>
        </p:blipFill>
        <p:spPr>
          <a:xfrm>
            <a:off x="7623871" y="3928582"/>
            <a:ext cx="922401" cy="350208"/>
          </a:xfrm>
          <a:prstGeom prst="rect">
            <a:avLst/>
          </a:prstGeom>
        </p:spPr>
      </p:pic>
      <p:pic>
        <p:nvPicPr>
          <p:cNvPr id="26" name="Grafik 25">
            <a:extLst>
              <a:ext uri="{FF2B5EF4-FFF2-40B4-BE49-F238E27FC236}">
                <a16:creationId xmlns:a16="http://schemas.microsoft.com/office/drawing/2014/main" id="{D74F484F-0081-7530-2E8B-A0587C3778A2}"/>
              </a:ext>
            </a:extLst>
          </p:cNvPr>
          <p:cNvPicPr>
            <a:picLocks noChangeAspect="1"/>
          </p:cNvPicPr>
          <p:nvPr/>
        </p:nvPicPr>
        <p:blipFill>
          <a:blip r:embed="rId25"/>
          <a:srcRect l="22044" t="36315" r="23188" b="35688"/>
          <a:stretch>
            <a:fillRect/>
          </a:stretch>
        </p:blipFill>
        <p:spPr>
          <a:xfrm>
            <a:off x="6344459" y="3933174"/>
            <a:ext cx="1279411" cy="327018"/>
          </a:xfrm>
          <a:prstGeom prst="rect">
            <a:avLst/>
          </a:prstGeom>
        </p:spPr>
      </p:pic>
      <p:pic>
        <p:nvPicPr>
          <p:cNvPr id="7" name="Grafik 6">
            <a:extLst>
              <a:ext uri="{FF2B5EF4-FFF2-40B4-BE49-F238E27FC236}">
                <a16:creationId xmlns:a16="http://schemas.microsoft.com/office/drawing/2014/main" id="{693AD8CD-920C-6A55-54A8-0348F3B574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43653" y="1292717"/>
            <a:ext cx="2702619" cy="2702619"/>
          </a:xfrm>
          <a:prstGeom prst="rect">
            <a:avLst/>
          </a:prstGeom>
        </p:spPr>
      </p:pic>
      <p:sp>
        <p:nvSpPr>
          <p:cNvPr id="9" name="Untertitel 8">
            <a:extLst>
              <a:ext uri="{FF2B5EF4-FFF2-40B4-BE49-F238E27FC236}">
                <a16:creationId xmlns:a16="http://schemas.microsoft.com/office/drawing/2014/main" id="{9D39CADF-4487-668C-D716-9A88932EE8EB}"/>
              </a:ext>
            </a:extLst>
          </p:cNvPr>
          <p:cNvSpPr>
            <a:spLocks noGrp="1"/>
          </p:cNvSpPr>
          <p:nvPr>
            <p:ph type="subTitle" idx="1"/>
          </p:nvPr>
        </p:nvSpPr>
        <p:spPr/>
        <p:txBody>
          <a:bodyPr/>
          <a:lstStyle/>
          <a:p>
            <a:r>
              <a:rPr lang="de-DE" dirty="0"/>
              <a:t>Trust in </a:t>
            </a:r>
            <a:r>
              <a:rPr lang="de-DE" dirty="0" err="1"/>
              <a:t>world</a:t>
            </a:r>
            <a:r>
              <a:rPr lang="de-DE" dirty="0"/>
              <a:t> </a:t>
            </a:r>
            <a:r>
              <a:rPr lang="de-DE" dirty="0" err="1"/>
              <a:t>class</a:t>
            </a:r>
            <a:r>
              <a:rPr lang="de-DE" dirty="0"/>
              <a:t> </a:t>
            </a:r>
            <a:r>
              <a:rPr lang="de-DE" dirty="0" err="1"/>
              <a:t>temperature</a:t>
            </a:r>
            <a:r>
              <a:rPr lang="de-DE" dirty="0"/>
              <a:t> </a:t>
            </a:r>
            <a:r>
              <a:rPr lang="de-DE" dirty="0" err="1"/>
              <a:t>control</a:t>
            </a:r>
            <a:r>
              <a:rPr lang="de-DE" dirty="0"/>
              <a:t> </a:t>
            </a:r>
            <a:r>
              <a:rPr lang="de-DE" dirty="0" err="1"/>
              <a:t>skids</a:t>
            </a:r>
            <a:endParaRPr lang="de-DE" dirty="0"/>
          </a:p>
        </p:txBody>
      </p:sp>
    </p:spTree>
    <p:extLst>
      <p:ext uri="{BB962C8B-B14F-4D97-AF65-F5344CB8AC3E}">
        <p14:creationId xmlns:p14="http://schemas.microsoft.com/office/powerpoint/2010/main" val="2721829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EB271-6196-7545-0492-376C37475ABB}"/>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30A078A2-D53F-77D8-30EC-15A9DC4B2D02}"/>
              </a:ext>
            </a:extLst>
          </p:cNvPr>
          <p:cNvSpPr>
            <a:spLocks noGrp="1"/>
          </p:cNvSpPr>
          <p:nvPr>
            <p:ph type="ftr" sz="quarter" idx="11"/>
          </p:nvPr>
        </p:nvSpPr>
        <p:spPr>
          <a:xfrm>
            <a:off x="1627076" y="6420482"/>
            <a:ext cx="6328926" cy="223000"/>
          </a:xfrm>
          <a:prstGeom prst="rect">
            <a:avLst/>
          </a:prstGeom>
        </p:spPr>
        <p:txBody>
          <a:bodyPr vert="horz" lIns="0" tIns="0" rIns="0" bIns="0" rtlCol="0" anchor="ctr"/>
          <a:lstStyle>
            <a:defPPr>
              <a:defRPr lang="de-DE"/>
            </a:defPPr>
            <a:lvl1pPr marL="0" algn="ctr" defTabSz="914400" rtl="0" eaLnBrk="1" latinLnBrk="0" hangingPunct="1">
              <a:lnSpc>
                <a:spcPts val="1300"/>
              </a:lnSpc>
              <a:defRPr sz="1000" kern="1200">
                <a:solidFill>
                  <a:srgbClr val="516068"/>
                </a:solidFill>
                <a:latin typeface="Brandon Grotesque Ligh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Marco Hauser, LAUDA Heating and cooling systems</a:t>
            </a:r>
            <a:endParaRPr lang="de-DE" dirty="0"/>
          </a:p>
        </p:txBody>
      </p:sp>
      <p:sp>
        <p:nvSpPr>
          <p:cNvPr id="17" name="Titel 3">
            <a:extLst>
              <a:ext uri="{FF2B5EF4-FFF2-40B4-BE49-F238E27FC236}">
                <a16:creationId xmlns:a16="http://schemas.microsoft.com/office/drawing/2014/main" id="{91AE4C21-8D99-43F9-D388-820D7B0D6309}"/>
              </a:ext>
            </a:extLst>
          </p:cNvPr>
          <p:cNvSpPr txBox="1">
            <a:spLocks/>
          </p:cNvSpPr>
          <p:nvPr/>
        </p:nvSpPr>
        <p:spPr bwMode="gray">
          <a:xfrm>
            <a:off x="540000" y="280859"/>
            <a:ext cx="8064000" cy="553870"/>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sz="4800" dirty="0"/>
              <a:t>Thanks</a:t>
            </a:r>
          </a:p>
        </p:txBody>
      </p:sp>
      <p:sp>
        <p:nvSpPr>
          <p:cNvPr id="7" name="Rechteck 6">
            <a:extLst>
              <a:ext uri="{FF2B5EF4-FFF2-40B4-BE49-F238E27FC236}">
                <a16:creationId xmlns:a16="http://schemas.microsoft.com/office/drawing/2014/main" id="{C170ED52-D915-0E2F-FC62-344C9C25265E}"/>
              </a:ext>
            </a:extLst>
          </p:cNvPr>
          <p:cNvSpPr/>
          <p:nvPr/>
        </p:nvSpPr>
        <p:spPr>
          <a:xfrm>
            <a:off x="413940" y="1155000"/>
            <a:ext cx="4564459" cy="1015663"/>
          </a:xfrm>
          <a:prstGeom prst="rect">
            <a:avLst/>
          </a:prstGeom>
        </p:spPr>
        <p:txBody>
          <a:bodyPr wrap="square">
            <a:spAutoFit/>
          </a:bodyPr>
          <a:lstStyle/>
          <a:p>
            <a:r>
              <a:rPr lang="de-DE" sz="2000" dirty="0"/>
              <a:t>Degree LAUDA Precision </a:t>
            </a:r>
            <a:r>
              <a:rPr lang="de-DE" sz="2000" dirty="0" err="1"/>
              <a:t>Pvt</a:t>
            </a:r>
            <a:r>
              <a:rPr lang="de-DE" sz="2000" dirty="0"/>
              <a:t>. Ltd.</a:t>
            </a:r>
          </a:p>
          <a:p>
            <a:r>
              <a:rPr lang="de-DE" sz="2000" dirty="0"/>
              <a:t>+91 8805230098</a:t>
            </a:r>
          </a:p>
          <a:p>
            <a:r>
              <a:rPr lang="de-DE" sz="2000" dirty="0"/>
              <a:t>info@degree-lauda-precision.in</a:t>
            </a:r>
          </a:p>
        </p:txBody>
      </p:sp>
      <p:pic>
        <p:nvPicPr>
          <p:cNvPr id="5" name="Grafik 4">
            <a:extLst>
              <a:ext uri="{FF2B5EF4-FFF2-40B4-BE49-F238E27FC236}">
                <a16:creationId xmlns:a16="http://schemas.microsoft.com/office/drawing/2014/main" id="{E48AAB33-675A-2095-DE58-B247E626E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7063" y="280859"/>
            <a:ext cx="1655429" cy="2156703"/>
          </a:xfrm>
          <a:prstGeom prst="rect">
            <a:avLst/>
          </a:prstGeom>
        </p:spPr>
      </p:pic>
      <p:pic>
        <p:nvPicPr>
          <p:cNvPr id="1026" name="Picture 2" descr="sawant solution logo">
            <a:extLst>
              <a:ext uri="{FF2B5EF4-FFF2-40B4-BE49-F238E27FC236}">
                <a16:creationId xmlns:a16="http://schemas.microsoft.com/office/drawing/2014/main" id="{F4D0BD6B-AE30-113A-F03A-98E332DB0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57833"/>
            <a:ext cx="3816675" cy="1561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A8B1A1AE-082A-1E24-8546-D0251FD578F5}"/>
              </a:ext>
            </a:extLst>
          </p:cNvPr>
          <p:cNvSpPr txBox="1"/>
          <p:nvPr/>
        </p:nvSpPr>
        <p:spPr>
          <a:xfrm>
            <a:off x="540000" y="2913053"/>
            <a:ext cx="3452868" cy="1439561"/>
          </a:xfrm>
          <a:prstGeom prst="rect">
            <a:avLst/>
          </a:prstGeom>
          <a:noFill/>
        </p:spPr>
        <p:txBody>
          <a:bodyPr wrap="none" lIns="0" tIns="0" rIns="0" bIns="0" rtlCol="0">
            <a:spAutoFit/>
          </a:bodyPr>
          <a:lstStyle/>
          <a:p>
            <a:r>
              <a:rPr lang="en-US" sz="2000" dirty="0"/>
              <a:t>Sawant Process Solutions Pvt. Ltd.</a:t>
            </a:r>
          </a:p>
          <a:p>
            <a:r>
              <a:rPr lang="en-US" sz="2000" dirty="0"/>
              <a:t>T +91 22 40166407</a:t>
            </a:r>
          </a:p>
          <a:p>
            <a:r>
              <a:rPr lang="en-US" sz="2000" dirty="0"/>
              <a:t>info@sawantsolutions.com</a:t>
            </a:r>
          </a:p>
          <a:p>
            <a:r>
              <a:rPr lang="en-US" sz="2000" dirty="0"/>
              <a:t>www.sawantsolutions.com</a:t>
            </a:r>
          </a:p>
          <a:p>
            <a:pPr marL="180000" indent="-180000" algn="l">
              <a:lnSpc>
                <a:spcPct val="101000"/>
              </a:lnSpc>
              <a:buFont typeface="Arial" panose="020B0604020202020204" pitchFamily="34" charset="0"/>
              <a:buChar char="•"/>
            </a:pPr>
            <a:endParaRPr lang="de-DE" sz="1400" dirty="0" err="1"/>
          </a:p>
        </p:txBody>
      </p:sp>
    </p:spTree>
    <p:extLst>
      <p:ext uri="{BB962C8B-B14F-4D97-AF65-F5344CB8AC3E}">
        <p14:creationId xmlns:p14="http://schemas.microsoft.com/office/powerpoint/2010/main" val="372587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1AD2D-ADA8-9E21-BD66-39CED3D64CFB}"/>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F6CB088-70A7-AFF3-F792-40891A0AA73B}"/>
              </a:ext>
            </a:extLst>
          </p:cNvPr>
          <p:cNvSpPr>
            <a:spLocks noGrp="1"/>
          </p:cNvSpPr>
          <p:nvPr>
            <p:ph type="ftr" sz="quarter" idx="11"/>
          </p:nvPr>
        </p:nvSpPr>
        <p:spPr>
          <a:xfrm>
            <a:off x="1627076" y="6420482"/>
            <a:ext cx="6328926" cy="223000"/>
          </a:xfrm>
          <a:prstGeom prst="rect">
            <a:avLst/>
          </a:prstGeom>
        </p:spPr>
        <p:txBody>
          <a:bodyPr vert="horz" lIns="0" tIns="0" rIns="0" bIns="0" rtlCol="0" anchor="ctr"/>
          <a:lstStyle>
            <a:defPPr>
              <a:defRPr lang="de-DE"/>
            </a:defPPr>
            <a:lvl1pPr marL="0" algn="ctr" defTabSz="914400" rtl="0" eaLnBrk="1" latinLnBrk="0" hangingPunct="1">
              <a:lnSpc>
                <a:spcPts val="1300"/>
              </a:lnSpc>
              <a:defRPr sz="1000" kern="1200">
                <a:solidFill>
                  <a:srgbClr val="516068"/>
                </a:solidFill>
                <a:latin typeface="Brandon Grotesque Ligh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Marco Hauser, LAUDA Heating and cooling systems</a:t>
            </a:r>
            <a:endParaRPr lang="de-DE" dirty="0"/>
          </a:p>
        </p:txBody>
      </p:sp>
      <p:sp>
        <p:nvSpPr>
          <p:cNvPr id="17" name="Titel 3">
            <a:extLst>
              <a:ext uri="{FF2B5EF4-FFF2-40B4-BE49-F238E27FC236}">
                <a16:creationId xmlns:a16="http://schemas.microsoft.com/office/drawing/2014/main" id="{14D0EF6E-8B15-3F82-BDDE-6C00D0C199F9}"/>
              </a:ext>
            </a:extLst>
          </p:cNvPr>
          <p:cNvSpPr txBox="1">
            <a:spLocks/>
          </p:cNvSpPr>
          <p:nvPr/>
        </p:nvSpPr>
        <p:spPr bwMode="gray">
          <a:xfrm>
            <a:off x="540000" y="280859"/>
            <a:ext cx="8064000" cy="553870"/>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sz="4800" dirty="0"/>
              <a:t>Marco Hauser</a:t>
            </a:r>
          </a:p>
        </p:txBody>
      </p:sp>
      <p:sp>
        <p:nvSpPr>
          <p:cNvPr id="7" name="Rechteck 6">
            <a:extLst>
              <a:ext uri="{FF2B5EF4-FFF2-40B4-BE49-F238E27FC236}">
                <a16:creationId xmlns:a16="http://schemas.microsoft.com/office/drawing/2014/main" id="{C2A2A085-8B96-DD1B-9A45-E0A4897BB6F0}"/>
              </a:ext>
            </a:extLst>
          </p:cNvPr>
          <p:cNvSpPr/>
          <p:nvPr/>
        </p:nvSpPr>
        <p:spPr>
          <a:xfrm>
            <a:off x="413940" y="1155000"/>
            <a:ext cx="4564459" cy="1323439"/>
          </a:xfrm>
          <a:prstGeom prst="rect">
            <a:avLst/>
          </a:prstGeom>
        </p:spPr>
        <p:txBody>
          <a:bodyPr wrap="square">
            <a:spAutoFit/>
          </a:bodyPr>
          <a:lstStyle/>
          <a:p>
            <a:r>
              <a:rPr lang="de-DE" sz="2000" dirty="0"/>
              <a:t>Managing Director</a:t>
            </a:r>
          </a:p>
          <a:p>
            <a:r>
              <a:rPr lang="de-DE" sz="2000" dirty="0"/>
              <a:t>Degree LAUDA Precision </a:t>
            </a:r>
            <a:r>
              <a:rPr lang="de-DE" sz="2000" dirty="0" err="1"/>
              <a:t>Pvt</a:t>
            </a:r>
            <a:r>
              <a:rPr lang="de-DE" sz="2000" dirty="0"/>
              <a:t>. Ltd.</a:t>
            </a:r>
          </a:p>
          <a:p>
            <a:r>
              <a:rPr lang="de-DE" sz="2000" dirty="0"/>
              <a:t>+91 8805230098</a:t>
            </a:r>
          </a:p>
          <a:p>
            <a:r>
              <a:rPr lang="de-DE" sz="2000" dirty="0"/>
              <a:t>info@degree-lauda-precision.in</a:t>
            </a:r>
          </a:p>
        </p:txBody>
      </p:sp>
      <p:pic>
        <p:nvPicPr>
          <p:cNvPr id="5" name="Grafik 4">
            <a:extLst>
              <a:ext uri="{FF2B5EF4-FFF2-40B4-BE49-F238E27FC236}">
                <a16:creationId xmlns:a16="http://schemas.microsoft.com/office/drawing/2014/main" id="{ED321589-6143-D0F3-24F7-E91112B80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915379"/>
            <a:ext cx="1352314" cy="1761803"/>
          </a:xfrm>
          <a:prstGeom prst="rect">
            <a:avLst/>
          </a:prstGeom>
        </p:spPr>
      </p:pic>
      <p:pic>
        <p:nvPicPr>
          <p:cNvPr id="1026" name="Picture 2" descr="sawant solution logo">
            <a:extLst>
              <a:ext uri="{FF2B5EF4-FFF2-40B4-BE49-F238E27FC236}">
                <a16:creationId xmlns:a16="http://schemas.microsoft.com/office/drawing/2014/main" id="{7B5CAAB3-D1A7-D1E9-762B-6CA290AA6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57833"/>
            <a:ext cx="3816675" cy="1561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3E6761E-3759-7639-92D0-90745D77F291}"/>
              </a:ext>
            </a:extLst>
          </p:cNvPr>
          <p:cNvSpPr txBox="1"/>
          <p:nvPr/>
        </p:nvSpPr>
        <p:spPr>
          <a:xfrm>
            <a:off x="540000" y="2913053"/>
            <a:ext cx="3452868" cy="1439561"/>
          </a:xfrm>
          <a:prstGeom prst="rect">
            <a:avLst/>
          </a:prstGeom>
          <a:noFill/>
        </p:spPr>
        <p:txBody>
          <a:bodyPr wrap="none" lIns="0" tIns="0" rIns="0" bIns="0" rtlCol="0">
            <a:spAutoFit/>
          </a:bodyPr>
          <a:lstStyle/>
          <a:p>
            <a:r>
              <a:rPr lang="en-US" sz="2000" dirty="0"/>
              <a:t>Sawant Process Solutions Pvt. Ltd.</a:t>
            </a:r>
          </a:p>
          <a:p>
            <a:r>
              <a:rPr lang="en-US" sz="2000" dirty="0"/>
              <a:t>T +91 22 40166407</a:t>
            </a:r>
          </a:p>
          <a:p>
            <a:r>
              <a:rPr lang="en-US" sz="2000" dirty="0"/>
              <a:t>info@sawantsolutions.com</a:t>
            </a:r>
          </a:p>
          <a:p>
            <a:r>
              <a:rPr lang="en-US" sz="2000" dirty="0"/>
              <a:t>www.sawantsolutions.com</a:t>
            </a:r>
          </a:p>
          <a:p>
            <a:pPr marL="180000" indent="-180000" algn="l">
              <a:lnSpc>
                <a:spcPct val="101000"/>
              </a:lnSpc>
              <a:buFont typeface="Arial" panose="020B0604020202020204" pitchFamily="34" charset="0"/>
              <a:buChar char="•"/>
            </a:pPr>
            <a:endParaRPr lang="de-DE" sz="1400" dirty="0" err="1"/>
          </a:p>
        </p:txBody>
      </p:sp>
    </p:spTree>
    <p:extLst>
      <p:ext uri="{BB962C8B-B14F-4D97-AF65-F5344CB8AC3E}">
        <p14:creationId xmlns:p14="http://schemas.microsoft.com/office/powerpoint/2010/main" val="70147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5EDB4FC-E995-4C68-A29D-39B12ECEBCDF}"/>
              </a:ext>
            </a:extLst>
          </p:cNvPr>
          <p:cNvSpPr>
            <a:spLocks noGrp="1"/>
          </p:cNvSpPr>
          <p:nvPr>
            <p:ph type="title"/>
          </p:nvPr>
        </p:nvSpPr>
        <p:spPr/>
        <p:txBody>
          <a:bodyPr/>
          <a:lstStyle/>
          <a:p>
            <a:r>
              <a:rPr lang="en-US"/>
              <a:t>A vision of founding a company</a:t>
            </a:r>
          </a:p>
        </p:txBody>
      </p:sp>
      <p:sp>
        <p:nvSpPr>
          <p:cNvPr id="7" name="Foliennummernplatzhalter 6">
            <a:extLst>
              <a:ext uri="{FF2B5EF4-FFF2-40B4-BE49-F238E27FC236}">
                <a16:creationId xmlns:a16="http://schemas.microsoft.com/office/drawing/2014/main" id="{941D3E08-5CE9-4E94-B2FD-423C847AC215}"/>
              </a:ext>
            </a:extLst>
          </p:cNvPr>
          <p:cNvSpPr>
            <a:spLocks noGrp="1"/>
          </p:cNvSpPr>
          <p:nvPr>
            <p:ph type="sldNum" sz="quarter" idx="12"/>
          </p:nvPr>
        </p:nvSpPr>
        <p:spPr/>
        <p:txBody>
          <a:bodyPr/>
          <a:lstStyle/>
          <a:p>
            <a:fld id="{62516958-7971-436A-8B71-50A6AF396380}" type="slidenum">
              <a:rPr lang="de-DE" smtClean="0"/>
              <a:pPr/>
              <a:t>3</a:t>
            </a:fld>
            <a:endParaRPr lang="de-DE"/>
          </a:p>
        </p:txBody>
      </p:sp>
      <p:sp>
        <p:nvSpPr>
          <p:cNvPr id="14" name="Textplatzhalter 10">
            <a:extLst>
              <a:ext uri="{FF2B5EF4-FFF2-40B4-BE49-F238E27FC236}">
                <a16:creationId xmlns:a16="http://schemas.microsoft.com/office/drawing/2014/main" id="{10AF415C-CB1F-4B6A-84A3-B433DCF6A423}"/>
              </a:ext>
            </a:extLst>
          </p:cNvPr>
          <p:cNvSpPr txBox="1">
            <a:spLocks/>
          </p:cNvSpPr>
          <p:nvPr/>
        </p:nvSpPr>
        <p:spPr>
          <a:xfrm>
            <a:off x="4692770" y="987573"/>
            <a:ext cx="3911234" cy="2396977"/>
          </a:xfrm>
          <a:prstGeom prst="rect">
            <a:avLst/>
          </a:prstGeom>
        </p:spPr>
        <p:txBody>
          <a:bodyPr anchor="ctr"/>
          <a:lstStyle>
            <a:lvl1pPr marL="180000" indent="-180000" algn="l" defTabSz="914400" rtl="0" eaLnBrk="1" latinLnBrk="0" hangingPunct="1">
              <a:lnSpc>
                <a:spcPct val="101000"/>
              </a:lnSpc>
              <a:spcBef>
                <a:spcPts val="0"/>
              </a:spcBef>
              <a:buClrTx/>
              <a:buFont typeface="Arial" pitchFamily="34" charset="0"/>
              <a:buChar char="•"/>
              <a:defRPr sz="1400" kern="1200">
                <a:solidFill>
                  <a:srgbClr val="516068"/>
                </a:solidFill>
                <a:latin typeface="Brandon Grotesque Office Light" panose="020B0303020203060202" pitchFamily="34" charset="0"/>
                <a:ea typeface="+mn-ea"/>
                <a:cs typeface="+mn-cs"/>
              </a:defRPr>
            </a:lvl1pPr>
            <a:lvl2pPr marL="360000" indent="-180000" algn="l" defTabSz="914400" rtl="0" eaLnBrk="1" latinLnBrk="0" hangingPunct="1">
              <a:lnSpc>
                <a:spcPct val="101000"/>
              </a:lnSpc>
              <a:spcBef>
                <a:spcPts val="0"/>
              </a:spcBef>
              <a:buFont typeface="Arial" pitchFamily="34" charset="0"/>
              <a:buChar char="•"/>
              <a:defRPr sz="1400" kern="1200">
                <a:solidFill>
                  <a:srgbClr val="516068"/>
                </a:solidFill>
                <a:latin typeface="Brandon Grotesque Office Light" panose="020B0303020203060202" pitchFamily="34" charset="0"/>
                <a:ea typeface="+mn-ea"/>
                <a:cs typeface="+mn-cs"/>
              </a:defRPr>
            </a:lvl2pPr>
            <a:lvl3pPr marL="0" indent="0" algn="l" defTabSz="914400" rtl="0" eaLnBrk="1" latinLnBrk="0" hangingPunct="1">
              <a:lnSpc>
                <a:spcPct val="101000"/>
              </a:lnSpc>
              <a:spcBef>
                <a:spcPts val="200"/>
              </a:spcBef>
              <a:spcAft>
                <a:spcPts val="100"/>
              </a:spcAft>
              <a:buFont typeface="Arial" pitchFamily="34" charset="0"/>
              <a:buNone/>
              <a:defRPr sz="1800" kern="1200">
                <a:solidFill>
                  <a:srgbClr val="516068"/>
                </a:solidFill>
                <a:latin typeface="Brandon Grotesque Office Light" panose="020B0303020203060202" pitchFamily="34" charset="0"/>
                <a:ea typeface="+mn-ea"/>
                <a:cs typeface="+mn-cs"/>
              </a:defRPr>
            </a:lvl3pPr>
            <a:lvl4pPr marL="0" indent="0" algn="l" defTabSz="914400" rtl="0" eaLnBrk="1" latinLnBrk="0" hangingPunct="1">
              <a:lnSpc>
                <a:spcPct val="101000"/>
              </a:lnSpc>
              <a:spcBef>
                <a:spcPts val="0"/>
              </a:spcBef>
              <a:buFont typeface="Arial" pitchFamily="34" charset="0"/>
              <a:buNone/>
              <a:defRPr sz="1400" kern="1200">
                <a:solidFill>
                  <a:srgbClr val="516068"/>
                </a:solidFill>
                <a:latin typeface="Brandon Grotesque Office Light" panose="020B0303020203060202" pitchFamily="34" charset="0"/>
                <a:ea typeface="+mn-ea"/>
                <a:cs typeface="+mn-cs"/>
              </a:defRPr>
            </a:lvl4pPr>
            <a:lvl5pPr marL="180000" indent="-180000" algn="l" defTabSz="914400" rtl="0" eaLnBrk="1" latinLnBrk="0" hangingPunct="1">
              <a:lnSpc>
                <a:spcPct val="101000"/>
              </a:lnSpc>
              <a:spcBef>
                <a:spcPts val="0"/>
              </a:spcBef>
              <a:buFont typeface="Arial" pitchFamily="34" charset="0"/>
              <a:buChar char="•"/>
              <a:defRPr sz="1400" kern="1200">
                <a:solidFill>
                  <a:srgbClr val="516068"/>
                </a:solidFill>
                <a:latin typeface="Brandon Grotesque Office Light" panose="020B0303020203060202"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Font typeface="Arial" pitchFamily="34" charset="0"/>
              <a:buNone/>
            </a:pPr>
            <a:r>
              <a:rPr lang="en-US" sz="1600" b="1" dirty="0">
                <a:latin typeface="Brandon Grotesque Office Light"/>
              </a:rPr>
              <a:t>PIONEER OF TEMPERATURE CONTROL TECHNOLOGY </a:t>
            </a:r>
          </a:p>
          <a:p>
            <a:pPr marL="0" indent="0">
              <a:lnSpc>
                <a:spcPct val="100000"/>
              </a:lnSpc>
              <a:buFont typeface="Arial" pitchFamily="34" charset="0"/>
              <a:buNone/>
            </a:pPr>
            <a:endParaRPr lang="de-DE" sz="1600" dirty="0">
              <a:latin typeface="Brandon Grotesque Office Light"/>
            </a:endParaRPr>
          </a:p>
          <a:p>
            <a:pPr marL="0" indent="0">
              <a:lnSpc>
                <a:spcPct val="100000"/>
              </a:lnSpc>
              <a:buFont typeface="Arial" pitchFamily="34" charset="0"/>
              <a:buNone/>
            </a:pPr>
            <a:r>
              <a:rPr lang="en-US" sz="1600" dirty="0">
                <a:latin typeface="Brandon Grotesque Office Light"/>
              </a:rPr>
              <a:t>In 1955, Dr. Rudolf Wobser decided to flee from East Germany to the West with his family. 1956, he founded the measuring instrument factory, </a:t>
            </a:r>
            <a:br>
              <a:rPr lang="en-US" sz="1600" dirty="0">
                <a:latin typeface="Brandon Grotesque Office Light"/>
              </a:rPr>
            </a:br>
            <a:r>
              <a:rPr lang="en-US" sz="1600" dirty="0" err="1">
                <a:latin typeface="Brandon Grotesque Office Light"/>
              </a:rPr>
              <a:t>Messgeräte</a:t>
            </a:r>
            <a:r>
              <a:rPr lang="en-US" sz="1600" dirty="0">
                <a:latin typeface="Brandon Grotesque Office Light"/>
              </a:rPr>
              <a:t>-Werk LAUDA Dr. R. </a:t>
            </a:r>
            <a:r>
              <a:rPr lang="en-US" sz="1600" dirty="0" err="1">
                <a:latin typeface="Brandon Grotesque Office Light"/>
              </a:rPr>
              <a:t>Wobser</a:t>
            </a:r>
            <a:r>
              <a:rPr lang="en-US" sz="1600" dirty="0">
                <a:latin typeface="Brandon Grotesque Office Light"/>
              </a:rPr>
              <a:t> KG.</a:t>
            </a:r>
          </a:p>
          <a:p>
            <a:endParaRPr lang="de-DE" dirty="0"/>
          </a:p>
        </p:txBody>
      </p:sp>
      <p:pic>
        <p:nvPicPr>
          <p:cNvPr id="11" name="Grafik 10">
            <a:extLst>
              <a:ext uri="{FF2B5EF4-FFF2-40B4-BE49-F238E27FC236}">
                <a16:creationId xmlns:a16="http://schemas.microsoft.com/office/drawing/2014/main" id="{CC887B07-324C-4B9A-B1B4-5E849766FC1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539550" y="987574"/>
            <a:ext cx="3995999" cy="3672000"/>
          </a:xfrm>
          <a:prstGeom prst="rect">
            <a:avLst/>
          </a:prstGeom>
        </p:spPr>
      </p:pic>
      <p:pic>
        <p:nvPicPr>
          <p:cNvPr id="3" name="Grafik 2">
            <a:extLst>
              <a:ext uri="{FF2B5EF4-FFF2-40B4-BE49-F238E27FC236}">
                <a16:creationId xmlns:a16="http://schemas.microsoft.com/office/drawing/2014/main" id="{48BC871E-E6AC-1B72-EB6A-7DED96C7F92F}"/>
              </a:ext>
            </a:extLst>
          </p:cNvPr>
          <p:cNvPicPr>
            <a:picLocks noChangeAspect="1"/>
          </p:cNvPicPr>
          <p:nvPr/>
        </p:nvPicPr>
        <p:blipFill>
          <a:blip r:embed="rId5"/>
          <a:stretch>
            <a:fillRect/>
          </a:stretch>
        </p:blipFill>
        <p:spPr>
          <a:xfrm>
            <a:off x="7129682" y="3078126"/>
            <a:ext cx="1725872" cy="1725872"/>
          </a:xfrm>
          <a:prstGeom prst="rect">
            <a:avLst/>
          </a:prstGeom>
        </p:spPr>
      </p:pic>
    </p:spTree>
    <p:extLst>
      <p:ext uri="{BB962C8B-B14F-4D97-AF65-F5344CB8AC3E}">
        <p14:creationId xmlns:p14="http://schemas.microsoft.com/office/powerpoint/2010/main" val="723178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030DF-B312-9ECA-A286-7C934AA341DF}"/>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B482B498-88A5-CE9D-3333-AE028608B51F}"/>
              </a:ext>
            </a:extLst>
          </p:cNvPr>
          <p:cNvSpPr>
            <a:spLocks noGrp="1"/>
          </p:cNvSpPr>
          <p:nvPr>
            <p:ph type="title"/>
          </p:nvPr>
        </p:nvSpPr>
        <p:spPr/>
        <p:txBody>
          <a:bodyPr/>
          <a:lstStyle/>
          <a:p>
            <a:r>
              <a:rPr lang="en-US" dirty="0"/>
              <a:t>history of LAUDA Plant Engineering</a:t>
            </a:r>
          </a:p>
        </p:txBody>
      </p:sp>
      <p:sp>
        <p:nvSpPr>
          <p:cNvPr id="7" name="Foliennummernplatzhalter 6">
            <a:extLst>
              <a:ext uri="{FF2B5EF4-FFF2-40B4-BE49-F238E27FC236}">
                <a16:creationId xmlns:a16="http://schemas.microsoft.com/office/drawing/2014/main" id="{BA4FA262-E395-7E7F-E1E6-52886021EB7C}"/>
              </a:ext>
            </a:extLst>
          </p:cNvPr>
          <p:cNvSpPr>
            <a:spLocks noGrp="1"/>
          </p:cNvSpPr>
          <p:nvPr>
            <p:ph type="sldNum" sz="quarter" idx="12"/>
          </p:nvPr>
        </p:nvSpPr>
        <p:spPr/>
        <p:txBody>
          <a:bodyPr/>
          <a:lstStyle/>
          <a:p>
            <a:fld id="{62516958-7971-436A-8B71-50A6AF396380}" type="slidenum">
              <a:rPr lang="de-DE" smtClean="0"/>
              <a:pPr/>
              <a:t>4</a:t>
            </a:fld>
            <a:endParaRPr lang="de-DE"/>
          </a:p>
        </p:txBody>
      </p:sp>
      <p:sp>
        <p:nvSpPr>
          <p:cNvPr id="8" name="Fußzeilenplatzhalter 7">
            <a:extLst>
              <a:ext uri="{FF2B5EF4-FFF2-40B4-BE49-F238E27FC236}">
                <a16:creationId xmlns:a16="http://schemas.microsoft.com/office/drawing/2014/main" id="{85EA1B08-C973-7950-62F6-90B624DDBF39}"/>
              </a:ext>
            </a:extLst>
          </p:cNvPr>
          <p:cNvSpPr>
            <a:spLocks noGrp="1"/>
          </p:cNvSpPr>
          <p:nvPr>
            <p:ph type="ftr" sz="quarter" idx="11"/>
          </p:nvPr>
        </p:nvSpPr>
        <p:spPr/>
        <p:txBody>
          <a:bodyPr/>
          <a:lstStyle/>
          <a:p>
            <a:r>
              <a:rPr lang="en-US" dirty="0"/>
              <a:t>Together we improve the world with precise temperatures   •   LAUDA company presentation</a:t>
            </a:r>
          </a:p>
        </p:txBody>
      </p:sp>
      <p:sp>
        <p:nvSpPr>
          <p:cNvPr id="28" name="Rechteck 27">
            <a:extLst>
              <a:ext uri="{FF2B5EF4-FFF2-40B4-BE49-F238E27FC236}">
                <a16:creationId xmlns:a16="http://schemas.microsoft.com/office/drawing/2014/main" id="{F2F0EE7C-6180-9166-99C8-A596C9861DBF}"/>
              </a:ext>
            </a:extLst>
          </p:cNvPr>
          <p:cNvSpPr/>
          <p:nvPr/>
        </p:nvSpPr>
        <p:spPr>
          <a:xfrm>
            <a:off x="1475656" y="3236606"/>
            <a:ext cx="1679661" cy="769441"/>
          </a:xfrm>
          <a:prstGeom prst="rect">
            <a:avLst/>
          </a:prstGeom>
        </p:spPr>
        <p:txBody>
          <a:bodyPr wrap="square">
            <a:spAutoFit/>
          </a:bodyPr>
          <a:lstStyle/>
          <a:p>
            <a:r>
              <a:rPr lang="en-US" sz="1100" b="1" dirty="0"/>
              <a:t>1949 –</a:t>
            </a:r>
            <a:r>
              <a:rPr lang="en-US" sz="1100" dirty="0"/>
              <a:t> Dr. Rudolf Wobser developed the </a:t>
            </a:r>
            <a:r>
              <a:rPr lang="en-US" sz="1100" b="1" dirty="0"/>
              <a:t>first production-ready U8 thermostat</a:t>
            </a:r>
            <a:r>
              <a:rPr lang="en-US" sz="1100" dirty="0"/>
              <a:t> .</a:t>
            </a:r>
          </a:p>
        </p:txBody>
      </p:sp>
      <p:pic>
        <p:nvPicPr>
          <p:cNvPr id="22" name="Grafik 21">
            <a:extLst>
              <a:ext uri="{FF2B5EF4-FFF2-40B4-BE49-F238E27FC236}">
                <a16:creationId xmlns:a16="http://schemas.microsoft.com/office/drawing/2014/main" id="{9B25F51C-D67F-40A2-E88F-D8469B6B5A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1475656" y="987430"/>
            <a:ext cx="1533267" cy="2102358"/>
          </a:xfrm>
          <a:prstGeom prst="rect">
            <a:avLst/>
          </a:prstGeom>
          <a:effectLst>
            <a:outerShdw blurRad="266700" dist="88900" dir="10860000" algn="tl" rotWithShape="0">
              <a:schemeClr val="bg1">
                <a:lumMod val="50000"/>
                <a:alpha val="26000"/>
              </a:schemeClr>
            </a:outerShdw>
          </a:effectLst>
        </p:spPr>
      </p:pic>
      <p:sp>
        <p:nvSpPr>
          <p:cNvPr id="25" name="Textfeld 24">
            <a:extLst>
              <a:ext uri="{FF2B5EF4-FFF2-40B4-BE49-F238E27FC236}">
                <a16:creationId xmlns:a16="http://schemas.microsoft.com/office/drawing/2014/main" id="{A5466581-91D0-BABF-5B3C-CA72695A8344}"/>
              </a:ext>
            </a:extLst>
          </p:cNvPr>
          <p:cNvSpPr txBox="1"/>
          <p:nvPr/>
        </p:nvSpPr>
        <p:spPr>
          <a:xfrm>
            <a:off x="5384578" y="3236606"/>
            <a:ext cx="2106198" cy="600164"/>
          </a:xfrm>
          <a:prstGeom prst="rect">
            <a:avLst/>
          </a:prstGeom>
          <a:noFill/>
        </p:spPr>
        <p:txBody>
          <a:bodyPr wrap="square">
            <a:spAutoFit/>
          </a:bodyPr>
          <a:lstStyle/>
          <a:p>
            <a:r>
              <a:rPr lang="en-US" sz="1100" b="1" dirty="0"/>
              <a:t>TODAY</a:t>
            </a:r>
            <a:r>
              <a:rPr lang="en-US" sz="1100" dirty="0"/>
              <a:t> </a:t>
            </a:r>
            <a:r>
              <a:rPr lang="en-US" sz="1100" b="1" dirty="0"/>
              <a:t>– Global market leader for constant temperature equipment and systems</a:t>
            </a:r>
            <a:r>
              <a:rPr lang="en-US" sz="1100" dirty="0"/>
              <a:t>. </a:t>
            </a:r>
          </a:p>
        </p:txBody>
      </p:sp>
      <p:pic>
        <p:nvPicPr>
          <p:cNvPr id="4" name="Grafik 3">
            <a:extLst>
              <a:ext uri="{FF2B5EF4-FFF2-40B4-BE49-F238E27FC236}">
                <a16:creationId xmlns:a16="http://schemas.microsoft.com/office/drawing/2014/main" id="{624372B3-00E4-4239-78AD-60147E941922}"/>
              </a:ext>
            </a:extLst>
          </p:cNvPr>
          <p:cNvPicPr>
            <a:picLocks noChangeAspect="1"/>
          </p:cNvPicPr>
          <p:nvPr/>
        </p:nvPicPr>
        <p:blipFill>
          <a:blip r:embed="rId4"/>
          <a:stretch>
            <a:fillRect/>
          </a:stretch>
        </p:blipFill>
        <p:spPr>
          <a:xfrm>
            <a:off x="5290452" y="1189476"/>
            <a:ext cx="2665924" cy="1900312"/>
          </a:xfrm>
          <a:prstGeom prst="rect">
            <a:avLst/>
          </a:prstGeom>
        </p:spPr>
      </p:pic>
      <p:pic>
        <p:nvPicPr>
          <p:cNvPr id="9" name="Grafik 8">
            <a:extLst>
              <a:ext uri="{FF2B5EF4-FFF2-40B4-BE49-F238E27FC236}">
                <a16:creationId xmlns:a16="http://schemas.microsoft.com/office/drawing/2014/main" id="{4CF49BA2-8D93-6F86-CE8A-9D0CF5EFA22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12982" y="2499687"/>
            <a:ext cx="1170651" cy="1905336"/>
          </a:xfrm>
          <a:prstGeom prst="rect">
            <a:avLst/>
          </a:prstGeom>
        </p:spPr>
      </p:pic>
    </p:spTree>
    <p:extLst>
      <p:ext uri="{BB962C8B-B14F-4D97-AF65-F5344CB8AC3E}">
        <p14:creationId xmlns:p14="http://schemas.microsoft.com/office/powerpoint/2010/main" val="266367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5EDB4FC-E995-4C68-A29D-39B12ECEBCDF}"/>
              </a:ext>
            </a:extLst>
          </p:cNvPr>
          <p:cNvSpPr>
            <a:spLocks noGrp="1"/>
          </p:cNvSpPr>
          <p:nvPr>
            <p:ph type="title"/>
          </p:nvPr>
        </p:nvSpPr>
        <p:spPr/>
        <p:txBody>
          <a:bodyPr/>
          <a:lstStyle/>
          <a:p>
            <a:r>
              <a:rPr lang="en-US" dirty="0"/>
              <a:t>history of LAUDA Plant Engineering</a:t>
            </a:r>
          </a:p>
        </p:txBody>
      </p:sp>
      <p:sp>
        <p:nvSpPr>
          <p:cNvPr id="7" name="Foliennummernplatzhalter 6">
            <a:extLst>
              <a:ext uri="{FF2B5EF4-FFF2-40B4-BE49-F238E27FC236}">
                <a16:creationId xmlns:a16="http://schemas.microsoft.com/office/drawing/2014/main" id="{941D3E08-5CE9-4E94-B2FD-423C847AC215}"/>
              </a:ext>
            </a:extLst>
          </p:cNvPr>
          <p:cNvSpPr>
            <a:spLocks noGrp="1"/>
          </p:cNvSpPr>
          <p:nvPr>
            <p:ph type="sldNum" sz="quarter" idx="12"/>
          </p:nvPr>
        </p:nvSpPr>
        <p:spPr/>
        <p:txBody>
          <a:bodyPr/>
          <a:lstStyle/>
          <a:p>
            <a:fld id="{62516958-7971-436A-8B71-50A6AF396380}" type="slidenum">
              <a:rPr lang="de-DE" smtClean="0"/>
              <a:pPr/>
              <a:t>5</a:t>
            </a:fld>
            <a:endParaRPr lang="de-DE"/>
          </a:p>
        </p:txBody>
      </p:sp>
      <p:sp>
        <p:nvSpPr>
          <p:cNvPr id="8" name="Fußzeilenplatzhalter 7">
            <a:extLst>
              <a:ext uri="{FF2B5EF4-FFF2-40B4-BE49-F238E27FC236}">
                <a16:creationId xmlns:a16="http://schemas.microsoft.com/office/drawing/2014/main" id="{B124D0F7-1799-4D94-BCE1-AFE1D1F02D02}"/>
              </a:ext>
            </a:extLst>
          </p:cNvPr>
          <p:cNvSpPr>
            <a:spLocks noGrp="1"/>
          </p:cNvSpPr>
          <p:nvPr>
            <p:ph type="ftr" sz="quarter" idx="11"/>
          </p:nvPr>
        </p:nvSpPr>
        <p:spPr/>
        <p:txBody>
          <a:bodyPr/>
          <a:lstStyle/>
          <a:p>
            <a:r>
              <a:rPr lang="en-US" dirty="0"/>
              <a:t>Together we improve the world with precise temperatures   •   LAUDA company presentation</a:t>
            </a:r>
          </a:p>
        </p:txBody>
      </p:sp>
      <p:sp>
        <p:nvSpPr>
          <p:cNvPr id="5" name="Textfeld 4">
            <a:extLst>
              <a:ext uri="{FF2B5EF4-FFF2-40B4-BE49-F238E27FC236}">
                <a16:creationId xmlns:a16="http://schemas.microsoft.com/office/drawing/2014/main" id="{9998A402-A2E7-1A5A-84AB-A0E24EEF52A2}"/>
              </a:ext>
            </a:extLst>
          </p:cNvPr>
          <p:cNvSpPr txBox="1"/>
          <p:nvPr/>
        </p:nvSpPr>
        <p:spPr>
          <a:xfrm>
            <a:off x="1197606" y="3244340"/>
            <a:ext cx="2106198" cy="769441"/>
          </a:xfrm>
          <a:prstGeom prst="rect">
            <a:avLst/>
          </a:prstGeom>
          <a:noFill/>
        </p:spPr>
        <p:txBody>
          <a:bodyPr wrap="square">
            <a:spAutoFit/>
          </a:bodyPr>
          <a:lstStyle/>
          <a:p>
            <a:r>
              <a:rPr lang="en-US" sz="1100" b="1" dirty="0"/>
              <a:t>1964</a:t>
            </a:r>
            <a:r>
              <a:rPr lang="en-US" sz="1100" dirty="0"/>
              <a:t> –  </a:t>
            </a:r>
            <a:r>
              <a:rPr lang="de-DE" sz="1100" b="1" dirty="0"/>
              <a:t>First </a:t>
            </a:r>
            <a:r>
              <a:rPr lang="de-DE" sz="1100" b="1" dirty="0" err="1"/>
              <a:t>industrial</a:t>
            </a:r>
            <a:r>
              <a:rPr lang="de-DE" sz="1100" b="1" dirty="0"/>
              <a:t> </a:t>
            </a:r>
            <a:r>
              <a:rPr lang="de-DE" sz="1100" b="1" dirty="0" err="1"/>
              <a:t>heater</a:t>
            </a:r>
            <a:r>
              <a:rPr lang="de-DE" sz="1100" dirty="0"/>
              <a:t>. Start of LAUDA </a:t>
            </a:r>
            <a:r>
              <a:rPr lang="de-DE" sz="1100" dirty="0" err="1"/>
              <a:t>division</a:t>
            </a:r>
            <a:r>
              <a:rPr lang="de-DE" sz="1100" dirty="0"/>
              <a:t> Pant Engineering</a:t>
            </a:r>
          </a:p>
          <a:p>
            <a:endParaRPr lang="en-US" sz="1100" dirty="0"/>
          </a:p>
        </p:txBody>
      </p:sp>
      <p:sp>
        <p:nvSpPr>
          <p:cNvPr id="10" name="Oval 7">
            <a:extLst>
              <a:ext uri="{FF2B5EF4-FFF2-40B4-BE49-F238E27FC236}">
                <a16:creationId xmlns:a16="http://schemas.microsoft.com/office/drawing/2014/main" id="{3E215919-E7D1-1AE2-4A8E-BFDC43C5EDF4}"/>
              </a:ext>
            </a:extLst>
          </p:cNvPr>
          <p:cNvSpPr/>
          <p:nvPr/>
        </p:nvSpPr>
        <p:spPr>
          <a:xfrm>
            <a:off x="903492" y="1064782"/>
            <a:ext cx="1940054" cy="18742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indent="-180000" algn="l">
              <a:lnSpc>
                <a:spcPct val="101000"/>
              </a:lnSpc>
              <a:buFont typeface="Arial" panose="020B0604020202020204" pitchFamily="34" charset="0"/>
              <a:buChar char="•"/>
            </a:pPr>
            <a:endParaRPr lang="de-DE" sz="1400" dirty="0" err="1">
              <a:solidFill>
                <a:schemeClr val="bg2"/>
              </a:solidFill>
            </a:endParaRPr>
          </a:p>
        </p:txBody>
      </p:sp>
      <p:pic>
        <p:nvPicPr>
          <p:cNvPr id="3" name="Picture 2">
            <a:extLst>
              <a:ext uri="{FF2B5EF4-FFF2-40B4-BE49-F238E27FC236}">
                <a16:creationId xmlns:a16="http://schemas.microsoft.com/office/drawing/2014/main" id="{519EA77D-7EB6-E55D-0171-8F8A3A24B691}"/>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752" y="1104437"/>
            <a:ext cx="1321534" cy="1749939"/>
          </a:xfrm>
          <a:prstGeom prst="rect">
            <a:avLst/>
          </a:prstGeom>
          <a:ln>
            <a:noFill/>
          </a:ln>
          <a:effectLst>
            <a:outerShdw blurRad="292100" dist="139700" dir="2700000" algn="tl" rotWithShape="0">
              <a:srgbClr val="333333">
                <a:alpha val="65000"/>
              </a:srgbClr>
            </a:outerShdw>
            <a:softEdge rad="127000"/>
          </a:effectLst>
          <a:extLst>
            <a:ext uri="{909E8E84-426E-40DD-AFC4-6F175D3DCCD1}">
              <a14:hiddenFill xmlns:a14="http://schemas.microsoft.com/office/drawing/2010/main">
                <a:solidFill>
                  <a:schemeClr val="accent1"/>
                </a:solidFill>
              </a14:hiddenFill>
            </a:ext>
          </a:extLst>
        </p:spPr>
      </p:pic>
      <p:sp>
        <p:nvSpPr>
          <p:cNvPr id="12" name="Oval 7">
            <a:extLst>
              <a:ext uri="{FF2B5EF4-FFF2-40B4-BE49-F238E27FC236}">
                <a16:creationId xmlns:a16="http://schemas.microsoft.com/office/drawing/2014/main" id="{5B4CFC34-ACCC-6731-907D-9714B06FCFB1}"/>
              </a:ext>
            </a:extLst>
          </p:cNvPr>
          <p:cNvSpPr/>
          <p:nvPr/>
        </p:nvSpPr>
        <p:spPr>
          <a:xfrm>
            <a:off x="3734207" y="973389"/>
            <a:ext cx="2034855" cy="205701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indent="-180000" algn="l">
              <a:lnSpc>
                <a:spcPct val="101000"/>
              </a:lnSpc>
              <a:buFont typeface="Arial" panose="020B0604020202020204" pitchFamily="34" charset="0"/>
              <a:buChar char="•"/>
            </a:pPr>
            <a:endParaRPr lang="de-DE" sz="1400" dirty="0" err="1">
              <a:solidFill>
                <a:schemeClr val="bg2"/>
              </a:solidFill>
            </a:endParaRPr>
          </a:p>
        </p:txBody>
      </p:sp>
      <p:pic>
        <p:nvPicPr>
          <p:cNvPr id="11" name="Picture 6" descr="Suk350w">
            <a:extLst>
              <a:ext uri="{FF2B5EF4-FFF2-40B4-BE49-F238E27FC236}">
                <a16:creationId xmlns:a16="http://schemas.microsoft.com/office/drawing/2014/main" id="{9549D96F-0C51-F25B-A2FF-FCDB9248E0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6312" y="926953"/>
            <a:ext cx="1410647" cy="2045438"/>
          </a:xfrm>
          <a:prstGeom prst="rect">
            <a:avLst/>
          </a:prstGeom>
          <a:ln>
            <a:noFill/>
          </a:ln>
          <a:effectLst>
            <a:outerShdw blurRad="292100" dist="139700" dir="2700000" algn="tl" rotWithShape="0">
              <a:srgbClr val="333333">
                <a:alpha val="65000"/>
              </a:srgbClr>
            </a:outerShdw>
            <a:softEdge rad="139700"/>
          </a:effectLst>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2D3B6B2A-EC43-FF4C-0DDD-850519236AEB}"/>
              </a:ext>
            </a:extLst>
          </p:cNvPr>
          <p:cNvSpPr txBox="1"/>
          <p:nvPr/>
        </p:nvSpPr>
        <p:spPr>
          <a:xfrm>
            <a:off x="3830353" y="3289818"/>
            <a:ext cx="2106198" cy="600164"/>
          </a:xfrm>
          <a:prstGeom prst="rect">
            <a:avLst/>
          </a:prstGeom>
          <a:noFill/>
        </p:spPr>
        <p:txBody>
          <a:bodyPr wrap="square">
            <a:spAutoFit/>
          </a:bodyPr>
          <a:lstStyle/>
          <a:p>
            <a:r>
              <a:rPr lang="en-US" sz="1100" b="1" dirty="0"/>
              <a:t>1987</a:t>
            </a:r>
            <a:r>
              <a:rPr lang="en-US" sz="1100" dirty="0"/>
              <a:t> –  </a:t>
            </a:r>
            <a:r>
              <a:rPr lang="de-DE" sz="1100" b="1" dirty="0"/>
              <a:t>First </a:t>
            </a:r>
            <a:r>
              <a:rPr lang="de-DE" sz="1100" b="1" dirty="0" err="1"/>
              <a:t>industrial</a:t>
            </a:r>
            <a:r>
              <a:rPr lang="de-DE" sz="1100" b="1" dirty="0"/>
              <a:t> </a:t>
            </a:r>
            <a:r>
              <a:rPr lang="de-DE" sz="1100" b="1" dirty="0" err="1"/>
              <a:t>chiller</a:t>
            </a:r>
            <a:r>
              <a:rPr lang="de-DE" sz="1100" b="1" dirty="0"/>
              <a:t> </a:t>
            </a:r>
            <a:r>
              <a:rPr lang="de-DE" sz="1100" dirty="0"/>
              <a:t>with PID </a:t>
            </a:r>
            <a:r>
              <a:rPr lang="de-DE" sz="1100" dirty="0" err="1"/>
              <a:t>controller</a:t>
            </a:r>
            <a:endParaRPr lang="de-DE" sz="1100" dirty="0"/>
          </a:p>
          <a:p>
            <a:endParaRPr lang="en-US" sz="1100" dirty="0"/>
          </a:p>
        </p:txBody>
      </p:sp>
      <p:sp>
        <p:nvSpPr>
          <p:cNvPr id="19" name="Oval 7">
            <a:extLst>
              <a:ext uri="{FF2B5EF4-FFF2-40B4-BE49-F238E27FC236}">
                <a16:creationId xmlns:a16="http://schemas.microsoft.com/office/drawing/2014/main" id="{7185B73D-D37C-C329-7505-3896A852516B}"/>
              </a:ext>
            </a:extLst>
          </p:cNvPr>
          <p:cNvSpPr/>
          <p:nvPr/>
        </p:nvSpPr>
        <p:spPr>
          <a:xfrm>
            <a:off x="6375739" y="982418"/>
            <a:ext cx="2106198" cy="203482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indent="-180000" algn="l">
              <a:lnSpc>
                <a:spcPct val="101000"/>
              </a:lnSpc>
              <a:buFont typeface="Arial" panose="020B0604020202020204" pitchFamily="34" charset="0"/>
              <a:buChar char="•"/>
            </a:pPr>
            <a:endParaRPr lang="de-DE" sz="1400" dirty="0" err="1">
              <a:solidFill>
                <a:schemeClr val="bg2"/>
              </a:solidFill>
            </a:endParaRPr>
          </a:p>
        </p:txBody>
      </p:sp>
      <p:pic>
        <p:nvPicPr>
          <p:cNvPr id="18" name="Picture 2" descr="V:\Marketing\Prozesse\Fotomaterial\Fotoaktionen HKS\Grosse Anlage 07-13\IMG_7033.jpg">
            <a:extLst>
              <a:ext uri="{FF2B5EF4-FFF2-40B4-BE49-F238E27FC236}">
                <a16:creationId xmlns:a16="http://schemas.microsoft.com/office/drawing/2014/main" id="{95C3F445-B7C1-4864-A7E7-4ACD942763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0462" y="1316581"/>
            <a:ext cx="1931475" cy="150374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25" name="Textfeld 24">
            <a:extLst>
              <a:ext uri="{FF2B5EF4-FFF2-40B4-BE49-F238E27FC236}">
                <a16:creationId xmlns:a16="http://schemas.microsoft.com/office/drawing/2014/main" id="{0BBCDEED-09D8-8B0E-D798-37FFEDDD0AA2}"/>
              </a:ext>
            </a:extLst>
          </p:cNvPr>
          <p:cNvSpPr txBox="1"/>
          <p:nvPr/>
        </p:nvSpPr>
        <p:spPr>
          <a:xfrm>
            <a:off x="6463101" y="3247770"/>
            <a:ext cx="2106198" cy="938719"/>
          </a:xfrm>
          <a:prstGeom prst="rect">
            <a:avLst/>
          </a:prstGeom>
          <a:noFill/>
        </p:spPr>
        <p:txBody>
          <a:bodyPr wrap="square">
            <a:spAutoFit/>
          </a:bodyPr>
          <a:lstStyle/>
          <a:p>
            <a:r>
              <a:rPr lang="en-US" sz="1100" b="1" dirty="0"/>
              <a:t>TODAY</a:t>
            </a:r>
            <a:r>
              <a:rPr lang="en-US" sz="1100" dirty="0"/>
              <a:t> </a:t>
            </a:r>
            <a:r>
              <a:rPr lang="en-US" sz="1100" b="1" dirty="0"/>
              <a:t>– PLC controlled Heating and Cooling skids</a:t>
            </a:r>
            <a:r>
              <a:rPr lang="en-US" sz="1100" dirty="0"/>
              <a:t>. TCUs up to DN 250 – 400 kW - from -150 °C to 550°C</a:t>
            </a:r>
            <a:endParaRPr lang="de-DE" sz="1100" dirty="0"/>
          </a:p>
          <a:p>
            <a:endParaRPr lang="en-US" sz="1100" dirty="0"/>
          </a:p>
        </p:txBody>
      </p:sp>
    </p:spTree>
    <p:extLst>
      <p:ext uri="{BB962C8B-B14F-4D97-AF65-F5344CB8AC3E}">
        <p14:creationId xmlns:p14="http://schemas.microsoft.com/office/powerpoint/2010/main" val="403427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el 3">
            <a:extLst>
              <a:ext uri="{FF2B5EF4-FFF2-40B4-BE49-F238E27FC236}">
                <a16:creationId xmlns:a16="http://schemas.microsoft.com/office/drawing/2014/main" id="{06285FD5-BD3F-3243-BD34-17CA1448A6A8}"/>
              </a:ext>
            </a:extLst>
          </p:cNvPr>
          <p:cNvSpPr txBox="1">
            <a:spLocks/>
          </p:cNvSpPr>
          <p:nvPr/>
        </p:nvSpPr>
        <p:spPr bwMode="gray">
          <a:xfrm>
            <a:off x="540000" y="280859"/>
            <a:ext cx="8064000" cy="233910"/>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dirty="0"/>
              <a:t>COMPANY today</a:t>
            </a:r>
          </a:p>
        </p:txBody>
      </p:sp>
      <p:sp>
        <p:nvSpPr>
          <p:cNvPr id="5" name="Foliennummernplatzhalter 4">
            <a:extLst>
              <a:ext uri="{FF2B5EF4-FFF2-40B4-BE49-F238E27FC236}">
                <a16:creationId xmlns:a16="http://schemas.microsoft.com/office/drawing/2014/main" id="{4503DA29-B43D-418D-9104-F8ADD100C0FD}"/>
              </a:ext>
            </a:extLst>
          </p:cNvPr>
          <p:cNvSpPr>
            <a:spLocks noGrp="1"/>
          </p:cNvSpPr>
          <p:nvPr>
            <p:ph type="sldNum" sz="quarter" idx="12"/>
          </p:nvPr>
        </p:nvSpPr>
        <p:spPr/>
        <p:txBody>
          <a:bodyPr/>
          <a:lstStyle/>
          <a:p>
            <a:fld id="{62516958-7971-436A-8B71-50A6AF396380}" type="slidenum">
              <a:rPr lang="de-DE" smtClean="0"/>
              <a:pPr/>
              <a:t>6</a:t>
            </a:fld>
            <a:endParaRPr lang="de-DE"/>
          </a:p>
        </p:txBody>
      </p:sp>
      <p:sp>
        <p:nvSpPr>
          <p:cNvPr id="6" name="Fußzeilenplatzhalter 5">
            <a:extLst>
              <a:ext uri="{FF2B5EF4-FFF2-40B4-BE49-F238E27FC236}">
                <a16:creationId xmlns:a16="http://schemas.microsoft.com/office/drawing/2014/main" id="{6DCA56D1-C065-4271-8494-0E5FD29CA5E5}"/>
              </a:ext>
            </a:extLst>
          </p:cNvPr>
          <p:cNvSpPr>
            <a:spLocks noGrp="1"/>
          </p:cNvSpPr>
          <p:nvPr>
            <p:ph type="ftr" sz="quarter" idx="11"/>
          </p:nvPr>
        </p:nvSpPr>
        <p:spPr/>
        <p:txBody>
          <a:bodyPr/>
          <a:lstStyle/>
          <a:p>
            <a:r>
              <a:rPr lang="en-US"/>
              <a:t>Together we improve the world with precise temperatures   •   LAUDA company presentation</a:t>
            </a:r>
          </a:p>
        </p:txBody>
      </p:sp>
      <p:sp>
        <p:nvSpPr>
          <p:cNvPr id="9" name="Textplatzhalter 3">
            <a:extLst>
              <a:ext uri="{FF2B5EF4-FFF2-40B4-BE49-F238E27FC236}">
                <a16:creationId xmlns:a16="http://schemas.microsoft.com/office/drawing/2014/main" id="{39ADCD25-B080-333F-B620-62841D14F881}"/>
              </a:ext>
            </a:extLst>
          </p:cNvPr>
          <p:cNvSpPr txBox="1">
            <a:spLocks/>
          </p:cNvSpPr>
          <p:nvPr/>
        </p:nvSpPr>
        <p:spPr>
          <a:xfrm>
            <a:off x="7212593" y="1193499"/>
            <a:ext cx="1826188" cy="1251802"/>
          </a:xfrm>
          <a:prstGeom prst="rect">
            <a:avLst/>
          </a:prstGeom>
        </p:spPr>
        <p:txBody>
          <a:bodyPr lIns="0" tIns="0" rIns="144000" bIns="0"/>
          <a:lstStyle>
            <a:lvl1pPr marL="0" marR="0" indent="0" algn="l" defTabSz="914400" rtl="0" eaLnBrk="1" fontAlgn="auto" latinLnBrk="0" hangingPunct="1">
              <a:lnSpc>
                <a:spcPts val="1700"/>
              </a:lnSpc>
              <a:spcBef>
                <a:spcPts val="0"/>
              </a:spcBef>
              <a:spcAft>
                <a:spcPts val="0"/>
              </a:spcAft>
              <a:buClrTx/>
              <a:buSzTx/>
              <a:buFont typeface="Arial" pitchFamily="34" charset="0"/>
              <a:buNone/>
              <a:tabLst/>
              <a:defRPr sz="1400" kern="1200" baseline="0">
                <a:solidFill>
                  <a:srgbClr val="516068"/>
                </a:solidFill>
                <a:latin typeface="Brandon Grotesque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100" noProof="0" dirty="0">
                <a:latin typeface="+mn-lt"/>
              </a:rPr>
              <a:t>LAUDA is a family-owned company. Long-term decisions and a high level of quality and environmental awareness are central elements of our management style.</a:t>
            </a:r>
          </a:p>
        </p:txBody>
      </p:sp>
      <p:sp>
        <p:nvSpPr>
          <p:cNvPr id="10" name="Rechteck 9">
            <a:extLst>
              <a:ext uri="{FF2B5EF4-FFF2-40B4-BE49-F238E27FC236}">
                <a16:creationId xmlns:a16="http://schemas.microsoft.com/office/drawing/2014/main" id="{D271A5C8-0648-1D41-D20E-AE197DA7B673}"/>
              </a:ext>
            </a:extLst>
          </p:cNvPr>
          <p:cNvSpPr/>
          <p:nvPr/>
        </p:nvSpPr>
        <p:spPr>
          <a:xfrm>
            <a:off x="5137137" y="1646832"/>
            <a:ext cx="1711269" cy="528350"/>
          </a:xfrm>
          <a:prstGeom prst="rect">
            <a:avLst/>
          </a:prstGeom>
        </p:spPr>
        <p:txBody>
          <a:bodyPr wrap="square" lIns="0">
            <a:spAutoFit/>
          </a:bodyPr>
          <a:lstStyle/>
          <a:p>
            <a:pPr>
              <a:lnSpc>
                <a:spcPts val="1000"/>
              </a:lnSpc>
            </a:pPr>
            <a:r>
              <a:rPr lang="en-US" sz="1000" noProof="0" dirty="0">
                <a:latin typeface="+mj-lt"/>
              </a:rPr>
              <a:t>EMPLOYEES</a:t>
            </a:r>
          </a:p>
          <a:p>
            <a:pPr lvl="0"/>
            <a:r>
              <a:rPr lang="en-US" sz="2000" b="1" noProof="0" dirty="0">
                <a:solidFill>
                  <a:srgbClr val="516068"/>
                </a:solidFill>
                <a:latin typeface="+mj-lt"/>
              </a:rPr>
              <a:t>~570</a:t>
            </a:r>
          </a:p>
        </p:txBody>
      </p:sp>
      <p:pic>
        <p:nvPicPr>
          <p:cNvPr id="11" name="Grafik 10">
            <a:extLst>
              <a:ext uri="{FF2B5EF4-FFF2-40B4-BE49-F238E27FC236}">
                <a16:creationId xmlns:a16="http://schemas.microsoft.com/office/drawing/2014/main" id="{6748DB05-7017-4D2B-FC8C-16B2D9E341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7214" y="1949432"/>
            <a:ext cx="550992" cy="362619"/>
          </a:xfrm>
          <a:prstGeom prst="rect">
            <a:avLst/>
          </a:prstGeom>
        </p:spPr>
      </p:pic>
      <p:sp>
        <p:nvSpPr>
          <p:cNvPr id="12" name="Rechteck 11">
            <a:extLst>
              <a:ext uri="{FF2B5EF4-FFF2-40B4-BE49-F238E27FC236}">
                <a16:creationId xmlns:a16="http://schemas.microsoft.com/office/drawing/2014/main" id="{3D16E31A-A766-DDB6-1A29-68DFB629BA5B}"/>
              </a:ext>
            </a:extLst>
          </p:cNvPr>
          <p:cNvSpPr/>
          <p:nvPr/>
        </p:nvSpPr>
        <p:spPr>
          <a:xfrm>
            <a:off x="7212593" y="807688"/>
            <a:ext cx="1711269" cy="226985"/>
          </a:xfrm>
          <a:prstGeom prst="rect">
            <a:avLst/>
          </a:prstGeom>
        </p:spPr>
        <p:txBody>
          <a:bodyPr wrap="square" lIns="0">
            <a:spAutoFit/>
          </a:bodyPr>
          <a:lstStyle/>
          <a:p>
            <a:pPr>
              <a:lnSpc>
                <a:spcPts val="1000"/>
              </a:lnSpc>
            </a:pPr>
            <a:r>
              <a:rPr lang="en-US" sz="1000" noProof="0" dirty="0">
                <a:latin typeface="+mj-lt"/>
              </a:rPr>
              <a:t>MANAGEMENT</a:t>
            </a:r>
          </a:p>
        </p:txBody>
      </p:sp>
      <p:sp>
        <p:nvSpPr>
          <p:cNvPr id="14" name="Rechteck 13">
            <a:extLst>
              <a:ext uri="{FF2B5EF4-FFF2-40B4-BE49-F238E27FC236}">
                <a16:creationId xmlns:a16="http://schemas.microsoft.com/office/drawing/2014/main" id="{B58A6976-27C4-D9E2-B341-981A90820267}"/>
              </a:ext>
            </a:extLst>
          </p:cNvPr>
          <p:cNvSpPr/>
          <p:nvPr/>
        </p:nvSpPr>
        <p:spPr>
          <a:xfrm>
            <a:off x="5127798" y="798118"/>
            <a:ext cx="1826181" cy="826060"/>
          </a:xfrm>
          <a:prstGeom prst="rect">
            <a:avLst/>
          </a:prstGeom>
        </p:spPr>
        <p:txBody>
          <a:bodyPr wrap="square" lIns="0">
            <a:spAutoFit/>
          </a:bodyPr>
          <a:lstStyle/>
          <a:p>
            <a:pPr>
              <a:lnSpc>
                <a:spcPts val="1000"/>
              </a:lnSpc>
            </a:pPr>
            <a:r>
              <a:rPr lang="en-US" sz="1000" noProof="0" dirty="0">
                <a:latin typeface="+mj-lt"/>
              </a:rPr>
              <a:t>TOTAL SALES</a:t>
            </a:r>
          </a:p>
          <a:p>
            <a:pPr lvl="0"/>
            <a:r>
              <a:rPr lang="en-US" sz="2000" b="1" noProof="0" dirty="0">
                <a:solidFill>
                  <a:srgbClr val="516068"/>
                </a:solidFill>
                <a:latin typeface="+mj-lt"/>
              </a:rPr>
              <a:t>100 </a:t>
            </a:r>
            <a:br>
              <a:rPr lang="en-US" sz="2000" b="1" noProof="0" dirty="0">
                <a:solidFill>
                  <a:srgbClr val="516068"/>
                </a:solidFill>
                <a:latin typeface="+mj-lt"/>
              </a:rPr>
            </a:br>
            <a:r>
              <a:rPr lang="en-US" sz="1100" b="1" noProof="0" dirty="0">
                <a:solidFill>
                  <a:srgbClr val="516068"/>
                </a:solidFill>
                <a:latin typeface="+mj-lt"/>
              </a:rPr>
              <a:t>MILLION EURO</a:t>
            </a:r>
          </a:p>
          <a:p>
            <a:pPr>
              <a:lnSpc>
                <a:spcPts val="1000"/>
              </a:lnSpc>
            </a:pPr>
            <a:endParaRPr lang="en-US" sz="1000" b="1" noProof="0" dirty="0">
              <a:latin typeface="+mj-lt"/>
            </a:endParaRPr>
          </a:p>
        </p:txBody>
      </p:sp>
      <p:cxnSp>
        <p:nvCxnSpPr>
          <p:cNvPr id="15" name="Gerade Verbindung 25">
            <a:extLst>
              <a:ext uri="{FF2B5EF4-FFF2-40B4-BE49-F238E27FC236}">
                <a16:creationId xmlns:a16="http://schemas.microsoft.com/office/drawing/2014/main" id="{72FA45D1-139A-23AE-10B0-8F410FE99AB8}"/>
              </a:ext>
            </a:extLst>
          </p:cNvPr>
          <p:cNvCxnSpPr>
            <a:cxnSpLocks/>
          </p:cNvCxnSpPr>
          <p:nvPr/>
        </p:nvCxnSpPr>
        <p:spPr>
          <a:xfrm>
            <a:off x="5126771" y="2569201"/>
            <a:ext cx="1814016"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Gerade Verbindung 25">
            <a:extLst>
              <a:ext uri="{FF2B5EF4-FFF2-40B4-BE49-F238E27FC236}">
                <a16:creationId xmlns:a16="http://schemas.microsoft.com/office/drawing/2014/main" id="{ABBE7A53-27B6-F077-C2B0-2BEADC2E7DA8}"/>
              </a:ext>
            </a:extLst>
          </p:cNvPr>
          <p:cNvCxnSpPr>
            <a:cxnSpLocks/>
          </p:cNvCxnSpPr>
          <p:nvPr/>
        </p:nvCxnSpPr>
        <p:spPr>
          <a:xfrm>
            <a:off x="5126771" y="1600047"/>
            <a:ext cx="1814016"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00241142-37E3-FF7C-1B08-4DEE52DE06A7}"/>
              </a:ext>
            </a:extLst>
          </p:cNvPr>
          <p:cNvPicPr>
            <a:picLocks noChangeAspect="1"/>
          </p:cNvPicPr>
          <p:nvPr/>
        </p:nvPicPr>
        <p:blipFill>
          <a:blip r:embed="rId4"/>
          <a:stretch>
            <a:fillRect/>
          </a:stretch>
        </p:blipFill>
        <p:spPr>
          <a:xfrm>
            <a:off x="6494133" y="1154595"/>
            <a:ext cx="355881" cy="324480"/>
          </a:xfrm>
          <a:prstGeom prst="rect">
            <a:avLst/>
          </a:prstGeom>
        </p:spPr>
      </p:pic>
      <p:cxnSp>
        <p:nvCxnSpPr>
          <p:cNvPr id="23" name="Gerade Verbindung 25">
            <a:extLst>
              <a:ext uri="{FF2B5EF4-FFF2-40B4-BE49-F238E27FC236}">
                <a16:creationId xmlns:a16="http://schemas.microsoft.com/office/drawing/2014/main" id="{B167DC1F-850B-F710-B11B-895474D893C0}"/>
              </a:ext>
            </a:extLst>
          </p:cNvPr>
          <p:cNvCxnSpPr>
            <a:cxnSpLocks/>
          </p:cNvCxnSpPr>
          <p:nvPr/>
        </p:nvCxnSpPr>
        <p:spPr>
          <a:xfrm>
            <a:off x="5126771" y="1600047"/>
            <a:ext cx="1814016"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Gerade Verbindung 25">
            <a:extLst>
              <a:ext uri="{FF2B5EF4-FFF2-40B4-BE49-F238E27FC236}">
                <a16:creationId xmlns:a16="http://schemas.microsoft.com/office/drawing/2014/main" id="{5DD43BE2-6C12-E335-4002-0148DC0F6473}"/>
              </a:ext>
            </a:extLst>
          </p:cNvPr>
          <p:cNvCxnSpPr>
            <a:cxnSpLocks/>
          </p:cNvCxnSpPr>
          <p:nvPr/>
        </p:nvCxnSpPr>
        <p:spPr>
          <a:xfrm>
            <a:off x="5126771" y="729192"/>
            <a:ext cx="1814016"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7FF2ED74-7CEC-680B-8C14-CADBDC0A829F}"/>
              </a:ext>
            </a:extLst>
          </p:cNvPr>
          <p:cNvCxnSpPr>
            <a:cxnSpLocks/>
          </p:cNvCxnSpPr>
          <p:nvPr/>
        </p:nvCxnSpPr>
        <p:spPr>
          <a:xfrm>
            <a:off x="7198633" y="737072"/>
            <a:ext cx="1814016"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7" name="Grafik 26" descr="Ein Bild, das Kleidung, Person, Anzug, Menschliches Gesicht enthält.&#10;&#10;KI-generierte Inhalte können fehlerhaft sein.">
            <a:extLst>
              <a:ext uri="{FF2B5EF4-FFF2-40B4-BE49-F238E27FC236}">
                <a16:creationId xmlns:a16="http://schemas.microsoft.com/office/drawing/2014/main" id="{19C050E4-AD40-20C7-D149-8353949927FF}"/>
              </a:ext>
            </a:extLst>
          </p:cNvPr>
          <p:cNvPicPr>
            <a:picLocks noChangeAspect="1"/>
          </p:cNvPicPr>
          <p:nvPr/>
        </p:nvPicPr>
        <p:blipFill>
          <a:blip r:embed="rId5" cstate="print">
            <a:extLst>
              <a:ext uri="{28A0092B-C50C-407E-A947-70E740481C1C}">
                <a14:useLocalDpi xmlns:a14="http://schemas.microsoft.com/office/drawing/2010/main"/>
              </a:ext>
            </a:extLst>
          </a:blip>
          <a:srcRect l="6292" r="14500"/>
          <a:stretch>
            <a:fillRect/>
          </a:stretch>
        </p:blipFill>
        <p:spPr>
          <a:xfrm>
            <a:off x="7204778" y="2564632"/>
            <a:ext cx="1814016" cy="1528012"/>
          </a:xfrm>
          <a:prstGeom prst="rect">
            <a:avLst/>
          </a:prstGeom>
        </p:spPr>
      </p:pic>
      <p:pic>
        <p:nvPicPr>
          <p:cNvPr id="33" name="Picture 2">
            <a:extLst>
              <a:ext uri="{FF2B5EF4-FFF2-40B4-BE49-F238E27FC236}">
                <a16:creationId xmlns:a16="http://schemas.microsoft.com/office/drawing/2014/main" id="{3ACBB879-0A24-2053-7A41-3D4DA6E8F6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56" y="699978"/>
            <a:ext cx="4229435" cy="34846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144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80A2E6-407F-8598-5F99-F7BA0BA89757}"/>
              </a:ext>
            </a:extLst>
          </p:cNvPr>
          <p:cNvSpPr>
            <a:spLocks noGrp="1"/>
          </p:cNvSpPr>
          <p:nvPr>
            <p:ph type="body" sz="quarter" idx="24"/>
          </p:nvPr>
        </p:nvSpPr>
        <p:spPr/>
        <p:txBody>
          <a:bodyPr>
            <a:normAutofit/>
          </a:bodyPr>
          <a:lstStyle/>
          <a:p>
            <a:pPr marL="0" indent="0" algn="ctr">
              <a:buNone/>
            </a:pPr>
            <a:r>
              <a:rPr lang="de-DE" sz="6000" b="1" dirty="0" err="1"/>
              <a:t>Optimizing</a:t>
            </a:r>
            <a:r>
              <a:rPr lang="de-DE" sz="6000" b="1" dirty="0"/>
              <a:t> Plant Operations for Efficiency and </a:t>
            </a:r>
            <a:r>
              <a:rPr lang="de-DE" sz="6000" b="1" dirty="0" err="1"/>
              <a:t>Sustainability</a:t>
            </a:r>
            <a:endParaRPr lang="de-DE" sz="6000" dirty="0"/>
          </a:p>
        </p:txBody>
      </p:sp>
      <p:sp>
        <p:nvSpPr>
          <p:cNvPr id="5" name="Foliennummernplatzhalter 4">
            <a:extLst>
              <a:ext uri="{FF2B5EF4-FFF2-40B4-BE49-F238E27FC236}">
                <a16:creationId xmlns:a16="http://schemas.microsoft.com/office/drawing/2014/main" id="{5A43B93C-66A7-D762-2842-143ECF0971B4}"/>
              </a:ext>
            </a:extLst>
          </p:cNvPr>
          <p:cNvSpPr>
            <a:spLocks noGrp="1"/>
          </p:cNvSpPr>
          <p:nvPr>
            <p:ph type="sldNum" sz="quarter" idx="12"/>
          </p:nvPr>
        </p:nvSpPr>
        <p:spPr/>
        <p:txBody>
          <a:bodyPr/>
          <a:lstStyle/>
          <a:p>
            <a:fld id="{62516958-7971-436A-8B71-50A6AF396380}" type="slidenum">
              <a:rPr lang="de-DE" smtClean="0"/>
              <a:pPr/>
              <a:t>7</a:t>
            </a:fld>
            <a:endParaRPr lang="de-DE" dirty="0"/>
          </a:p>
        </p:txBody>
      </p:sp>
    </p:spTree>
    <p:extLst>
      <p:ext uri="{BB962C8B-B14F-4D97-AF65-F5344CB8AC3E}">
        <p14:creationId xmlns:p14="http://schemas.microsoft.com/office/powerpoint/2010/main" val="3753227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6"/>
          <p:cNvSpPr>
            <a:spLocks noChangeArrowheads="1"/>
          </p:cNvSpPr>
          <p:nvPr/>
        </p:nvSpPr>
        <p:spPr bwMode="auto">
          <a:xfrm rot="5400000">
            <a:off x="1663786" y="2480949"/>
            <a:ext cx="135731" cy="144066"/>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pic>
        <p:nvPicPr>
          <p:cNvPr id="6" name="Picture 3" descr="Rea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790" y="1437624"/>
            <a:ext cx="1781175" cy="252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1946563" y="2301721"/>
            <a:ext cx="6719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Aft>
                <a:spcPct val="30000"/>
              </a:spcAft>
            </a:pPr>
            <a:r>
              <a:rPr lang="en-US" sz="1200" dirty="0"/>
              <a:t>Steam </a:t>
            </a:r>
          </a:p>
        </p:txBody>
      </p:sp>
      <p:sp>
        <p:nvSpPr>
          <p:cNvPr id="14" name="Line 4"/>
          <p:cNvSpPr>
            <a:spLocks noChangeShapeType="1"/>
          </p:cNvSpPr>
          <p:nvPr/>
        </p:nvSpPr>
        <p:spPr bwMode="auto">
          <a:xfrm flipV="1">
            <a:off x="1632834" y="2555636"/>
            <a:ext cx="1228725" cy="238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15" name="AutoShape 7"/>
          <p:cNvSpPr>
            <a:spLocks noChangeArrowheads="1"/>
          </p:cNvSpPr>
          <p:nvPr/>
        </p:nvSpPr>
        <p:spPr bwMode="auto">
          <a:xfrm rot="16200000">
            <a:off x="1841214" y="2483603"/>
            <a:ext cx="135731" cy="14406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16" name="Oval 11"/>
          <p:cNvSpPr>
            <a:spLocks noChangeArrowheads="1"/>
          </p:cNvSpPr>
          <p:nvPr/>
        </p:nvSpPr>
        <p:spPr bwMode="auto">
          <a:xfrm>
            <a:off x="1771430" y="2521703"/>
            <a:ext cx="98958" cy="67865"/>
          </a:xfrm>
          <a:prstGeom prst="ellipse">
            <a:avLst/>
          </a:prstGeom>
          <a:solidFill>
            <a:srgbClr val="FF0000"/>
          </a:solidFill>
          <a:ln w="9525">
            <a:solidFill>
              <a:schemeClr val="tx1"/>
            </a:solidFill>
            <a:round/>
            <a:headEnd/>
            <a:tailEnd/>
          </a:ln>
        </p:spPr>
        <p:txBody>
          <a:bodyPr wrap="none" anchor="ctr"/>
          <a:lstStyle/>
          <a:p>
            <a:endParaRPr lang="de-DE" sz="1350"/>
          </a:p>
        </p:txBody>
      </p:sp>
      <p:sp>
        <p:nvSpPr>
          <p:cNvPr id="17" name="Line 12"/>
          <p:cNvSpPr>
            <a:spLocks noChangeShapeType="1"/>
          </p:cNvSpPr>
          <p:nvPr/>
        </p:nvSpPr>
        <p:spPr bwMode="auto">
          <a:xfrm>
            <a:off x="1636082" y="2477972"/>
            <a:ext cx="0" cy="1428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19" name="Line 9"/>
          <p:cNvSpPr>
            <a:spLocks noChangeShapeType="1"/>
          </p:cNvSpPr>
          <p:nvPr/>
        </p:nvSpPr>
        <p:spPr bwMode="auto">
          <a:xfrm flipH="1">
            <a:off x="1784090" y="2185947"/>
            <a:ext cx="93408" cy="2023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20" name="Line 10"/>
          <p:cNvSpPr>
            <a:spLocks noChangeShapeType="1"/>
          </p:cNvSpPr>
          <p:nvPr/>
        </p:nvSpPr>
        <p:spPr bwMode="auto">
          <a:xfrm flipV="1">
            <a:off x="1817694" y="2397235"/>
            <a:ext cx="0" cy="1154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21" name="Rechteck 20"/>
          <p:cNvSpPr/>
          <p:nvPr/>
        </p:nvSpPr>
        <p:spPr>
          <a:xfrm>
            <a:off x="1770839" y="2173871"/>
            <a:ext cx="105396" cy="216024"/>
          </a:xfrm>
          <a:prstGeom prst="rect">
            <a:avLst/>
          </a:prstGeom>
          <a:noFill/>
          <a:ln w="6350">
            <a:solidFill>
              <a:schemeClr val="accent6">
                <a:lumMod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ysClr val="windowText" lastClr="000000"/>
              </a:solidFill>
            </a:endParaRPr>
          </a:p>
        </p:txBody>
      </p:sp>
      <p:grpSp>
        <p:nvGrpSpPr>
          <p:cNvPr id="23" name="Group 13"/>
          <p:cNvGrpSpPr>
            <a:grpSpLocks/>
          </p:cNvGrpSpPr>
          <p:nvPr/>
        </p:nvGrpSpPr>
        <p:grpSpPr bwMode="auto">
          <a:xfrm>
            <a:off x="1632834" y="2811736"/>
            <a:ext cx="1439918" cy="331787"/>
            <a:chOff x="2527" y="2271"/>
            <a:chExt cx="1049" cy="264"/>
          </a:xfrm>
        </p:grpSpPr>
        <p:sp>
          <p:nvSpPr>
            <p:cNvPr id="24" name="Line 14"/>
            <p:cNvSpPr>
              <a:spLocks noChangeShapeType="1"/>
            </p:cNvSpPr>
            <p:nvPr/>
          </p:nvSpPr>
          <p:spPr bwMode="auto">
            <a:xfrm>
              <a:off x="2527" y="2477"/>
              <a:ext cx="883" cy="2"/>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25" name="Text Box 15"/>
            <p:cNvSpPr txBox="1">
              <a:spLocks noChangeArrowheads="1"/>
            </p:cNvSpPr>
            <p:nvPr/>
          </p:nvSpPr>
          <p:spPr bwMode="auto">
            <a:xfrm>
              <a:off x="2759" y="2295"/>
              <a:ext cx="817"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Aft>
                  <a:spcPct val="30000"/>
                </a:spcAft>
              </a:pPr>
              <a:r>
                <a:rPr lang="en-US" sz="1200" dirty="0"/>
                <a:t>Cooling water</a:t>
              </a:r>
            </a:p>
          </p:txBody>
        </p:sp>
        <p:sp>
          <p:nvSpPr>
            <p:cNvPr id="26" name="AutoShape 16"/>
            <p:cNvSpPr>
              <a:spLocks noChangeArrowheads="1"/>
            </p:cNvSpPr>
            <p:nvPr/>
          </p:nvSpPr>
          <p:spPr bwMode="auto">
            <a:xfrm rot="5400000">
              <a:off x="2561" y="2424"/>
              <a:ext cx="108" cy="105"/>
            </a:xfrm>
            <a:prstGeom prst="triangle">
              <a:avLst>
                <a:gd name="adj" fmla="val 50000"/>
              </a:avLst>
            </a:prstGeom>
            <a:solidFill>
              <a:schemeClr val="hlink"/>
            </a:solidFill>
            <a:ln w="9525">
              <a:solidFill>
                <a:schemeClr val="tx1"/>
              </a:solidFill>
              <a:miter lim="800000"/>
              <a:headEnd/>
              <a:tailEnd/>
            </a:ln>
          </p:spPr>
          <p:txBody>
            <a:bodyPr wrap="none" anchor="ctr"/>
            <a:lstStyle/>
            <a:p>
              <a:endParaRPr lang="de-DE" sz="1350"/>
            </a:p>
          </p:txBody>
        </p:sp>
        <p:sp>
          <p:nvSpPr>
            <p:cNvPr id="27" name="AutoShape 17"/>
            <p:cNvSpPr>
              <a:spLocks noChangeArrowheads="1"/>
            </p:cNvSpPr>
            <p:nvPr/>
          </p:nvSpPr>
          <p:spPr bwMode="auto">
            <a:xfrm rot="-5400000">
              <a:off x="2638" y="2424"/>
              <a:ext cx="108" cy="105"/>
            </a:xfrm>
            <a:prstGeom prst="triangle">
              <a:avLst>
                <a:gd name="adj" fmla="val 50000"/>
              </a:avLst>
            </a:prstGeom>
            <a:solidFill>
              <a:schemeClr val="hlink"/>
            </a:solidFill>
            <a:ln w="9525">
              <a:solidFill>
                <a:schemeClr val="tx1"/>
              </a:solidFill>
              <a:miter lim="800000"/>
              <a:headEnd/>
              <a:tailEnd/>
            </a:ln>
          </p:spPr>
          <p:txBody>
            <a:bodyPr wrap="none" anchor="ctr"/>
            <a:lstStyle/>
            <a:p>
              <a:endParaRPr lang="de-DE" sz="1350"/>
            </a:p>
          </p:txBody>
        </p:sp>
        <p:sp>
          <p:nvSpPr>
            <p:cNvPr id="28" name="Rectangle 18"/>
            <p:cNvSpPr>
              <a:spLocks noChangeArrowheads="1"/>
            </p:cNvSpPr>
            <p:nvPr/>
          </p:nvSpPr>
          <p:spPr bwMode="auto">
            <a:xfrm>
              <a:off x="2617" y="2271"/>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29" name="Line 19"/>
            <p:cNvSpPr>
              <a:spLocks noChangeShapeType="1"/>
            </p:cNvSpPr>
            <p:nvPr/>
          </p:nvSpPr>
          <p:spPr bwMode="auto">
            <a:xfrm flipH="1">
              <a:off x="2621" y="2273"/>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30" name="Line 20"/>
            <p:cNvSpPr>
              <a:spLocks noChangeShapeType="1"/>
            </p:cNvSpPr>
            <p:nvPr/>
          </p:nvSpPr>
          <p:spPr bwMode="auto">
            <a:xfrm flipV="1">
              <a:off x="2654" y="2381"/>
              <a:ext cx="0"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31" name="Oval 21"/>
            <p:cNvSpPr>
              <a:spLocks noChangeArrowheads="1"/>
            </p:cNvSpPr>
            <p:nvPr/>
          </p:nvSpPr>
          <p:spPr bwMode="auto">
            <a:xfrm>
              <a:off x="2626" y="2449"/>
              <a:ext cx="56" cy="56"/>
            </a:xfrm>
            <a:prstGeom prst="ellipse">
              <a:avLst/>
            </a:prstGeom>
            <a:solidFill>
              <a:schemeClr val="hlink"/>
            </a:solidFill>
            <a:ln w="9525">
              <a:solidFill>
                <a:schemeClr val="tx1"/>
              </a:solidFill>
              <a:round/>
              <a:headEnd/>
              <a:tailEnd/>
            </a:ln>
          </p:spPr>
          <p:txBody>
            <a:bodyPr wrap="none" anchor="ctr"/>
            <a:lstStyle/>
            <a:p>
              <a:endParaRPr lang="de-DE" sz="1350"/>
            </a:p>
          </p:txBody>
        </p:sp>
        <p:sp>
          <p:nvSpPr>
            <p:cNvPr id="32" name="Line 22"/>
            <p:cNvSpPr>
              <a:spLocks noChangeShapeType="1"/>
            </p:cNvSpPr>
            <p:nvPr/>
          </p:nvSpPr>
          <p:spPr bwMode="auto">
            <a:xfrm>
              <a:off x="2527" y="2421"/>
              <a:ext cx="0" cy="114"/>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de-DE" sz="1350"/>
            </a:p>
          </p:txBody>
        </p:sp>
      </p:grpSp>
      <p:grpSp>
        <p:nvGrpSpPr>
          <p:cNvPr id="33" name="Group 23"/>
          <p:cNvGrpSpPr>
            <a:grpSpLocks/>
          </p:cNvGrpSpPr>
          <p:nvPr/>
        </p:nvGrpSpPr>
        <p:grpSpPr bwMode="auto">
          <a:xfrm>
            <a:off x="1639383" y="3320578"/>
            <a:ext cx="1198960" cy="360159"/>
            <a:chOff x="2527" y="2668"/>
            <a:chExt cx="873" cy="287"/>
          </a:xfrm>
        </p:grpSpPr>
        <p:sp>
          <p:nvSpPr>
            <p:cNvPr id="34" name="Line 24"/>
            <p:cNvSpPr>
              <a:spLocks noChangeShapeType="1"/>
            </p:cNvSpPr>
            <p:nvPr/>
          </p:nvSpPr>
          <p:spPr bwMode="auto">
            <a:xfrm flipV="1">
              <a:off x="2527" y="2895"/>
              <a:ext cx="749" cy="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35" name="Text Box 25"/>
            <p:cNvSpPr txBox="1">
              <a:spLocks noChangeArrowheads="1"/>
            </p:cNvSpPr>
            <p:nvPr/>
          </p:nvSpPr>
          <p:spPr bwMode="auto">
            <a:xfrm>
              <a:off x="2749" y="2668"/>
              <a:ext cx="39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Aft>
                  <a:spcPct val="30000"/>
                </a:spcAft>
              </a:pPr>
              <a:r>
                <a:rPr lang="en-US" sz="1200" dirty="0"/>
                <a:t>Brine</a:t>
              </a:r>
            </a:p>
          </p:txBody>
        </p:sp>
        <p:sp>
          <p:nvSpPr>
            <p:cNvPr id="36" name="AutoShape 26"/>
            <p:cNvSpPr>
              <a:spLocks noChangeArrowheads="1"/>
            </p:cNvSpPr>
            <p:nvPr/>
          </p:nvSpPr>
          <p:spPr bwMode="auto">
            <a:xfrm rot="5400000">
              <a:off x="2561" y="2844"/>
              <a:ext cx="108" cy="105"/>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de-DE" sz="1350"/>
            </a:p>
          </p:txBody>
        </p:sp>
        <p:sp>
          <p:nvSpPr>
            <p:cNvPr id="37" name="AutoShape 27"/>
            <p:cNvSpPr>
              <a:spLocks noChangeArrowheads="1"/>
            </p:cNvSpPr>
            <p:nvPr/>
          </p:nvSpPr>
          <p:spPr bwMode="auto">
            <a:xfrm rot="-5400000">
              <a:off x="2638" y="2844"/>
              <a:ext cx="108" cy="105"/>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de-DE" sz="1350"/>
            </a:p>
          </p:txBody>
        </p:sp>
        <p:sp>
          <p:nvSpPr>
            <p:cNvPr id="38" name="Rectangle 28"/>
            <p:cNvSpPr>
              <a:spLocks noChangeArrowheads="1"/>
            </p:cNvSpPr>
            <p:nvPr/>
          </p:nvSpPr>
          <p:spPr bwMode="auto">
            <a:xfrm>
              <a:off x="2617" y="2691"/>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39" name="Line 29"/>
            <p:cNvSpPr>
              <a:spLocks noChangeShapeType="1"/>
            </p:cNvSpPr>
            <p:nvPr/>
          </p:nvSpPr>
          <p:spPr bwMode="auto">
            <a:xfrm flipH="1">
              <a:off x="2621" y="2693"/>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40" name="Line 30"/>
            <p:cNvSpPr>
              <a:spLocks noChangeShapeType="1"/>
            </p:cNvSpPr>
            <p:nvPr/>
          </p:nvSpPr>
          <p:spPr bwMode="auto">
            <a:xfrm flipV="1">
              <a:off x="2654" y="2801"/>
              <a:ext cx="0"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41" name="Oval 31"/>
            <p:cNvSpPr>
              <a:spLocks noChangeArrowheads="1"/>
            </p:cNvSpPr>
            <p:nvPr/>
          </p:nvSpPr>
          <p:spPr bwMode="auto">
            <a:xfrm>
              <a:off x="2626" y="2869"/>
              <a:ext cx="56" cy="56"/>
            </a:xfrm>
            <a:prstGeom prst="ellipse">
              <a:avLst/>
            </a:prstGeom>
            <a:solidFill>
              <a:schemeClr val="accent2"/>
            </a:solidFill>
            <a:ln w="9525">
              <a:solidFill>
                <a:schemeClr val="tx1"/>
              </a:solidFill>
              <a:round/>
              <a:headEnd/>
              <a:tailEnd/>
            </a:ln>
          </p:spPr>
          <p:txBody>
            <a:bodyPr wrap="none" anchor="ctr"/>
            <a:lstStyle/>
            <a:p>
              <a:endParaRPr lang="de-DE" sz="1350"/>
            </a:p>
          </p:txBody>
        </p:sp>
        <p:sp>
          <p:nvSpPr>
            <p:cNvPr id="42" name="Line 32"/>
            <p:cNvSpPr>
              <a:spLocks noChangeShapeType="1"/>
            </p:cNvSpPr>
            <p:nvPr/>
          </p:nvSpPr>
          <p:spPr bwMode="auto">
            <a:xfrm>
              <a:off x="2527" y="2841"/>
              <a:ext cx="0" cy="114"/>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43" name="Line 33"/>
            <p:cNvSpPr>
              <a:spLocks noChangeShapeType="1"/>
            </p:cNvSpPr>
            <p:nvPr/>
          </p:nvSpPr>
          <p:spPr bwMode="auto">
            <a:xfrm flipV="1">
              <a:off x="3267" y="2680"/>
              <a:ext cx="0" cy="215"/>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44" name="Line 34"/>
            <p:cNvSpPr>
              <a:spLocks noChangeShapeType="1"/>
            </p:cNvSpPr>
            <p:nvPr/>
          </p:nvSpPr>
          <p:spPr bwMode="auto">
            <a:xfrm>
              <a:off x="3258" y="2681"/>
              <a:ext cx="142"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grpSp>
      <p:grpSp>
        <p:nvGrpSpPr>
          <p:cNvPr id="45" name="Group 46"/>
          <p:cNvGrpSpPr>
            <a:grpSpLocks/>
          </p:cNvGrpSpPr>
          <p:nvPr/>
        </p:nvGrpSpPr>
        <p:grpSpPr bwMode="auto">
          <a:xfrm>
            <a:off x="3485065" y="3219823"/>
            <a:ext cx="2134791" cy="1066863"/>
            <a:chOff x="3901" y="2621"/>
            <a:chExt cx="1555" cy="849"/>
          </a:xfrm>
        </p:grpSpPr>
        <p:sp>
          <p:nvSpPr>
            <p:cNvPr id="46" name="Line 47"/>
            <p:cNvSpPr>
              <a:spLocks noChangeShapeType="1"/>
            </p:cNvSpPr>
            <p:nvPr/>
          </p:nvSpPr>
          <p:spPr bwMode="auto">
            <a:xfrm flipV="1">
              <a:off x="4108" y="3051"/>
              <a:ext cx="0" cy="3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grpSp>
          <p:nvGrpSpPr>
            <p:cNvPr id="47" name="Group 48"/>
            <p:cNvGrpSpPr>
              <a:grpSpLocks/>
            </p:cNvGrpSpPr>
            <p:nvPr/>
          </p:nvGrpSpPr>
          <p:grpSpPr bwMode="auto">
            <a:xfrm>
              <a:off x="3901" y="2621"/>
              <a:ext cx="1555" cy="849"/>
              <a:chOff x="3901" y="2621"/>
              <a:chExt cx="1555" cy="849"/>
            </a:xfrm>
          </p:grpSpPr>
          <p:sp>
            <p:nvSpPr>
              <p:cNvPr id="48" name="Line 49"/>
              <p:cNvSpPr>
                <a:spLocks noChangeShapeType="1"/>
              </p:cNvSpPr>
              <p:nvPr/>
            </p:nvSpPr>
            <p:spPr bwMode="auto">
              <a:xfrm flipV="1">
                <a:off x="4098" y="3429"/>
                <a:ext cx="1358" cy="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49" name="Text Box 50"/>
              <p:cNvSpPr txBox="1">
                <a:spLocks noChangeArrowheads="1"/>
              </p:cNvSpPr>
              <p:nvPr/>
            </p:nvSpPr>
            <p:spPr bwMode="auto">
              <a:xfrm>
                <a:off x="4637" y="3250"/>
                <a:ext cx="73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dirty="0"/>
                  <a:t>Condensate</a:t>
                </a:r>
              </a:p>
            </p:txBody>
          </p:sp>
          <p:grpSp>
            <p:nvGrpSpPr>
              <p:cNvPr id="50" name="Group 51"/>
              <p:cNvGrpSpPr>
                <a:grpSpLocks/>
              </p:cNvGrpSpPr>
              <p:nvPr/>
            </p:nvGrpSpPr>
            <p:grpSpPr bwMode="auto">
              <a:xfrm>
                <a:off x="3901" y="3160"/>
                <a:ext cx="260" cy="182"/>
                <a:chOff x="2429" y="3160"/>
                <a:chExt cx="260" cy="182"/>
              </a:xfrm>
            </p:grpSpPr>
            <p:sp>
              <p:nvSpPr>
                <p:cNvPr id="61" name="AutoShape 52"/>
                <p:cNvSpPr>
                  <a:spLocks noChangeArrowheads="1"/>
                </p:cNvSpPr>
                <p:nvPr/>
              </p:nvSpPr>
              <p:spPr bwMode="auto">
                <a:xfrm>
                  <a:off x="2581" y="3237"/>
                  <a:ext cx="108" cy="10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62" name="AutoShape 53"/>
                <p:cNvSpPr>
                  <a:spLocks noChangeArrowheads="1"/>
                </p:cNvSpPr>
                <p:nvPr/>
              </p:nvSpPr>
              <p:spPr bwMode="auto">
                <a:xfrm rot="10800000">
                  <a:off x="2581" y="3160"/>
                  <a:ext cx="108" cy="10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63" name="Rectangle 54"/>
                <p:cNvSpPr>
                  <a:spLocks noChangeArrowheads="1"/>
                </p:cNvSpPr>
                <p:nvPr/>
              </p:nvSpPr>
              <p:spPr bwMode="auto">
                <a:xfrm rot="-5400000">
                  <a:off x="2447" y="3196"/>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64" name="Line 55"/>
                <p:cNvSpPr>
                  <a:spLocks noChangeShapeType="1"/>
                </p:cNvSpPr>
                <p:nvPr/>
              </p:nvSpPr>
              <p:spPr bwMode="auto">
                <a:xfrm rot="16200000" flipH="1">
                  <a:off x="2451" y="3198"/>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65" name="Line 56"/>
                <p:cNvSpPr>
                  <a:spLocks noChangeShapeType="1"/>
                </p:cNvSpPr>
                <p:nvPr/>
              </p:nvSpPr>
              <p:spPr bwMode="auto">
                <a:xfrm rot="16200000" flipV="1">
                  <a:off x="2584" y="3206"/>
                  <a:ext cx="1"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66" name="Oval 57"/>
                <p:cNvSpPr>
                  <a:spLocks noChangeArrowheads="1"/>
                </p:cNvSpPr>
                <p:nvPr/>
              </p:nvSpPr>
              <p:spPr bwMode="auto">
                <a:xfrm rot="-5400000">
                  <a:off x="2607" y="3223"/>
                  <a:ext cx="56" cy="56"/>
                </a:xfrm>
                <a:prstGeom prst="ellipse">
                  <a:avLst/>
                </a:prstGeom>
                <a:solidFill>
                  <a:srgbClr val="FF0000"/>
                </a:solidFill>
                <a:ln w="9525">
                  <a:solidFill>
                    <a:schemeClr val="tx1"/>
                  </a:solidFill>
                  <a:round/>
                  <a:headEnd/>
                  <a:tailEnd/>
                </a:ln>
              </p:spPr>
              <p:txBody>
                <a:bodyPr wrap="none" anchor="ctr"/>
                <a:lstStyle/>
                <a:p>
                  <a:endParaRPr lang="de-DE" sz="1350"/>
                </a:p>
              </p:txBody>
            </p:sp>
          </p:grpSp>
          <p:sp>
            <p:nvSpPr>
              <p:cNvPr id="51" name="Line 58"/>
              <p:cNvSpPr>
                <a:spLocks noChangeShapeType="1"/>
              </p:cNvSpPr>
              <p:nvPr/>
            </p:nvSpPr>
            <p:spPr bwMode="auto">
              <a:xfrm>
                <a:off x="4521" y="2679"/>
                <a:ext cx="71"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52" name="Line 59"/>
              <p:cNvSpPr>
                <a:spLocks noChangeShapeType="1"/>
              </p:cNvSpPr>
              <p:nvPr/>
            </p:nvSpPr>
            <p:spPr bwMode="auto">
              <a:xfrm flipV="1">
                <a:off x="4584" y="2679"/>
                <a:ext cx="0" cy="74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grpSp>
            <p:nvGrpSpPr>
              <p:cNvPr id="53" name="Group 60"/>
              <p:cNvGrpSpPr>
                <a:grpSpLocks/>
              </p:cNvGrpSpPr>
              <p:nvPr/>
            </p:nvGrpSpPr>
            <p:grpSpPr bwMode="auto">
              <a:xfrm>
                <a:off x="4377" y="3155"/>
                <a:ext cx="260" cy="182"/>
                <a:chOff x="2429" y="3160"/>
                <a:chExt cx="260" cy="182"/>
              </a:xfrm>
            </p:grpSpPr>
            <p:sp>
              <p:nvSpPr>
                <p:cNvPr id="55" name="AutoShape 61"/>
                <p:cNvSpPr>
                  <a:spLocks noChangeArrowheads="1"/>
                </p:cNvSpPr>
                <p:nvPr/>
              </p:nvSpPr>
              <p:spPr bwMode="auto">
                <a:xfrm>
                  <a:off x="2581" y="3237"/>
                  <a:ext cx="108" cy="10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56" name="AutoShape 62"/>
                <p:cNvSpPr>
                  <a:spLocks noChangeArrowheads="1"/>
                </p:cNvSpPr>
                <p:nvPr/>
              </p:nvSpPr>
              <p:spPr bwMode="auto">
                <a:xfrm rot="10800000">
                  <a:off x="2581" y="3160"/>
                  <a:ext cx="108" cy="10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de-DE" sz="1350"/>
                </a:p>
              </p:txBody>
            </p:sp>
            <p:sp>
              <p:nvSpPr>
                <p:cNvPr id="57" name="Rectangle 63"/>
                <p:cNvSpPr>
                  <a:spLocks noChangeArrowheads="1"/>
                </p:cNvSpPr>
                <p:nvPr/>
              </p:nvSpPr>
              <p:spPr bwMode="auto">
                <a:xfrm rot="-5400000">
                  <a:off x="2447" y="3196"/>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58" name="Line 64"/>
                <p:cNvSpPr>
                  <a:spLocks noChangeShapeType="1"/>
                </p:cNvSpPr>
                <p:nvPr/>
              </p:nvSpPr>
              <p:spPr bwMode="auto">
                <a:xfrm rot="16200000" flipH="1">
                  <a:off x="2451" y="3198"/>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59" name="Line 65"/>
                <p:cNvSpPr>
                  <a:spLocks noChangeShapeType="1"/>
                </p:cNvSpPr>
                <p:nvPr/>
              </p:nvSpPr>
              <p:spPr bwMode="auto">
                <a:xfrm rot="16200000" flipV="1">
                  <a:off x="2584" y="3206"/>
                  <a:ext cx="1"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60" name="Oval 66"/>
                <p:cNvSpPr>
                  <a:spLocks noChangeArrowheads="1"/>
                </p:cNvSpPr>
                <p:nvPr/>
              </p:nvSpPr>
              <p:spPr bwMode="auto">
                <a:xfrm rot="-5400000">
                  <a:off x="2607" y="3223"/>
                  <a:ext cx="56" cy="56"/>
                </a:xfrm>
                <a:prstGeom prst="ellipse">
                  <a:avLst/>
                </a:prstGeom>
                <a:solidFill>
                  <a:srgbClr val="FF0000"/>
                </a:solidFill>
                <a:ln w="9525">
                  <a:solidFill>
                    <a:schemeClr val="tx1"/>
                  </a:solidFill>
                  <a:round/>
                  <a:headEnd/>
                  <a:tailEnd/>
                </a:ln>
              </p:spPr>
              <p:txBody>
                <a:bodyPr wrap="none" anchor="ctr"/>
                <a:lstStyle/>
                <a:p>
                  <a:endParaRPr lang="de-DE" sz="1350"/>
                </a:p>
              </p:txBody>
            </p:sp>
          </p:grpSp>
          <p:sp>
            <p:nvSpPr>
              <p:cNvPr id="54" name="Line 67"/>
              <p:cNvSpPr>
                <a:spLocks noChangeShapeType="1"/>
              </p:cNvSpPr>
              <p:nvPr/>
            </p:nvSpPr>
            <p:spPr bwMode="auto">
              <a:xfrm>
                <a:off x="4518" y="2621"/>
                <a:ext cx="0" cy="11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de-DE" sz="1350"/>
              </a:p>
            </p:txBody>
          </p:sp>
        </p:grpSp>
      </p:grpSp>
      <p:grpSp>
        <p:nvGrpSpPr>
          <p:cNvPr id="67" name="Group 68"/>
          <p:cNvGrpSpPr>
            <a:grpSpLocks/>
          </p:cNvGrpSpPr>
          <p:nvPr/>
        </p:nvGrpSpPr>
        <p:grpSpPr bwMode="auto">
          <a:xfrm>
            <a:off x="4363481" y="2818355"/>
            <a:ext cx="1476744" cy="332184"/>
            <a:chOff x="4518" y="2275"/>
            <a:chExt cx="1076" cy="264"/>
          </a:xfrm>
        </p:grpSpPr>
        <p:sp>
          <p:nvSpPr>
            <p:cNvPr id="68" name="Line 69"/>
            <p:cNvSpPr>
              <a:spLocks noChangeShapeType="1"/>
            </p:cNvSpPr>
            <p:nvPr/>
          </p:nvSpPr>
          <p:spPr bwMode="auto">
            <a:xfrm>
              <a:off x="4518" y="2481"/>
              <a:ext cx="943" cy="2"/>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sp>
          <p:nvSpPr>
            <p:cNvPr id="69" name="Text Box 70"/>
            <p:cNvSpPr txBox="1">
              <a:spLocks noChangeArrowheads="1"/>
            </p:cNvSpPr>
            <p:nvPr/>
          </p:nvSpPr>
          <p:spPr bwMode="auto">
            <a:xfrm>
              <a:off x="4777" y="2289"/>
              <a:ext cx="817"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dirty="0"/>
                <a:t>Cooling water</a:t>
              </a:r>
            </a:p>
          </p:txBody>
        </p:sp>
        <p:sp>
          <p:nvSpPr>
            <p:cNvPr id="70" name="AutoShape 71"/>
            <p:cNvSpPr>
              <a:spLocks noChangeArrowheads="1"/>
            </p:cNvSpPr>
            <p:nvPr/>
          </p:nvSpPr>
          <p:spPr bwMode="auto">
            <a:xfrm rot="5400000">
              <a:off x="4552" y="2428"/>
              <a:ext cx="108" cy="105"/>
            </a:xfrm>
            <a:prstGeom prst="triangle">
              <a:avLst>
                <a:gd name="adj" fmla="val 50000"/>
              </a:avLst>
            </a:prstGeom>
            <a:solidFill>
              <a:schemeClr val="hlink"/>
            </a:solidFill>
            <a:ln w="9525">
              <a:solidFill>
                <a:schemeClr val="tx1"/>
              </a:solidFill>
              <a:miter lim="800000"/>
              <a:headEnd/>
              <a:tailEnd/>
            </a:ln>
          </p:spPr>
          <p:txBody>
            <a:bodyPr wrap="none" anchor="ctr"/>
            <a:lstStyle/>
            <a:p>
              <a:endParaRPr lang="de-DE" sz="1350"/>
            </a:p>
          </p:txBody>
        </p:sp>
        <p:sp>
          <p:nvSpPr>
            <p:cNvPr id="71" name="AutoShape 72"/>
            <p:cNvSpPr>
              <a:spLocks noChangeArrowheads="1"/>
            </p:cNvSpPr>
            <p:nvPr/>
          </p:nvSpPr>
          <p:spPr bwMode="auto">
            <a:xfrm rot="-5400000">
              <a:off x="4629" y="2428"/>
              <a:ext cx="108" cy="105"/>
            </a:xfrm>
            <a:prstGeom prst="triangle">
              <a:avLst>
                <a:gd name="adj" fmla="val 50000"/>
              </a:avLst>
            </a:prstGeom>
            <a:solidFill>
              <a:schemeClr val="hlink"/>
            </a:solidFill>
            <a:ln w="9525">
              <a:solidFill>
                <a:schemeClr val="tx1"/>
              </a:solidFill>
              <a:miter lim="800000"/>
              <a:headEnd/>
              <a:tailEnd/>
            </a:ln>
          </p:spPr>
          <p:txBody>
            <a:bodyPr wrap="none" anchor="ctr"/>
            <a:lstStyle/>
            <a:p>
              <a:endParaRPr lang="de-DE" sz="1350"/>
            </a:p>
          </p:txBody>
        </p:sp>
        <p:sp>
          <p:nvSpPr>
            <p:cNvPr id="72" name="Rectangle 73"/>
            <p:cNvSpPr>
              <a:spLocks noChangeArrowheads="1"/>
            </p:cNvSpPr>
            <p:nvPr/>
          </p:nvSpPr>
          <p:spPr bwMode="auto">
            <a:xfrm>
              <a:off x="4608" y="2275"/>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73" name="Line 74"/>
            <p:cNvSpPr>
              <a:spLocks noChangeShapeType="1"/>
            </p:cNvSpPr>
            <p:nvPr/>
          </p:nvSpPr>
          <p:spPr bwMode="auto">
            <a:xfrm flipH="1">
              <a:off x="4612" y="2277"/>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74" name="Line 75"/>
            <p:cNvSpPr>
              <a:spLocks noChangeShapeType="1"/>
            </p:cNvSpPr>
            <p:nvPr/>
          </p:nvSpPr>
          <p:spPr bwMode="auto">
            <a:xfrm flipV="1">
              <a:off x="4645" y="2385"/>
              <a:ext cx="0"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75" name="Oval 76"/>
            <p:cNvSpPr>
              <a:spLocks noChangeArrowheads="1"/>
            </p:cNvSpPr>
            <p:nvPr/>
          </p:nvSpPr>
          <p:spPr bwMode="auto">
            <a:xfrm>
              <a:off x="4617" y="2453"/>
              <a:ext cx="56" cy="56"/>
            </a:xfrm>
            <a:prstGeom prst="ellipse">
              <a:avLst/>
            </a:prstGeom>
            <a:solidFill>
              <a:schemeClr val="hlink"/>
            </a:solidFill>
            <a:ln w="9525">
              <a:solidFill>
                <a:schemeClr val="tx1"/>
              </a:solidFill>
              <a:round/>
              <a:headEnd/>
              <a:tailEnd/>
            </a:ln>
          </p:spPr>
          <p:txBody>
            <a:bodyPr wrap="none" anchor="ctr"/>
            <a:lstStyle/>
            <a:p>
              <a:endParaRPr lang="de-DE" sz="1350"/>
            </a:p>
          </p:txBody>
        </p:sp>
        <p:sp>
          <p:nvSpPr>
            <p:cNvPr id="76" name="Line 77"/>
            <p:cNvSpPr>
              <a:spLocks noChangeShapeType="1"/>
            </p:cNvSpPr>
            <p:nvPr/>
          </p:nvSpPr>
          <p:spPr bwMode="auto">
            <a:xfrm>
              <a:off x="4518" y="2425"/>
              <a:ext cx="0" cy="114"/>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de-DE" sz="1350"/>
            </a:p>
          </p:txBody>
        </p:sp>
      </p:grpSp>
      <p:grpSp>
        <p:nvGrpSpPr>
          <p:cNvPr id="77" name="Group 35"/>
          <p:cNvGrpSpPr>
            <a:grpSpLocks/>
          </p:cNvGrpSpPr>
          <p:nvPr/>
        </p:nvGrpSpPr>
        <p:grpSpPr bwMode="auto">
          <a:xfrm>
            <a:off x="4359101" y="2285416"/>
            <a:ext cx="1293019" cy="338138"/>
            <a:chOff x="4514" y="1858"/>
            <a:chExt cx="942" cy="269"/>
          </a:xfrm>
        </p:grpSpPr>
        <p:sp>
          <p:nvSpPr>
            <p:cNvPr id="78" name="Line 36"/>
            <p:cNvSpPr>
              <a:spLocks noChangeShapeType="1"/>
            </p:cNvSpPr>
            <p:nvPr/>
          </p:nvSpPr>
          <p:spPr bwMode="auto">
            <a:xfrm>
              <a:off x="4514" y="2066"/>
              <a:ext cx="942"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sz="1350"/>
            </a:p>
          </p:txBody>
        </p:sp>
        <p:grpSp>
          <p:nvGrpSpPr>
            <p:cNvPr id="79" name="Group 37"/>
            <p:cNvGrpSpPr>
              <a:grpSpLocks/>
            </p:cNvGrpSpPr>
            <p:nvPr/>
          </p:nvGrpSpPr>
          <p:grpSpPr bwMode="auto">
            <a:xfrm>
              <a:off x="4552" y="1858"/>
              <a:ext cx="182" cy="260"/>
              <a:chOff x="3106" y="1858"/>
              <a:chExt cx="182" cy="260"/>
            </a:xfrm>
          </p:grpSpPr>
          <p:sp>
            <p:nvSpPr>
              <p:cNvPr id="82" name="AutoShape 38"/>
              <p:cNvSpPr>
                <a:spLocks noChangeArrowheads="1"/>
              </p:cNvSpPr>
              <p:nvPr/>
            </p:nvSpPr>
            <p:spPr bwMode="auto">
              <a:xfrm rot="5400000">
                <a:off x="3105" y="2011"/>
                <a:ext cx="108" cy="105"/>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de-DE" sz="1350"/>
              </a:p>
            </p:txBody>
          </p:sp>
          <p:sp>
            <p:nvSpPr>
              <p:cNvPr id="83" name="AutoShape 39"/>
              <p:cNvSpPr>
                <a:spLocks noChangeArrowheads="1"/>
              </p:cNvSpPr>
              <p:nvPr/>
            </p:nvSpPr>
            <p:spPr bwMode="auto">
              <a:xfrm rot="-5400000">
                <a:off x="3182" y="2011"/>
                <a:ext cx="108" cy="105"/>
              </a:xfrm>
              <a:prstGeom prst="triangle">
                <a:avLst>
                  <a:gd name="adj" fmla="val 50000"/>
                </a:avLst>
              </a:prstGeom>
              <a:solidFill>
                <a:schemeClr val="accent2"/>
              </a:solidFill>
              <a:ln w="9525">
                <a:solidFill>
                  <a:schemeClr val="tx1"/>
                </a:solidFill>
                <a:miter lim="800000"/>
                <a:headEnd/>
                <a:tailEnd/>
              </a:ln>
            </p:spPr>
            <p:txBody>
              <a:bodyPr wrap="none" anchor="ctr"/>
              <a:lstStyle/>
              <a:p>
                <a:endParaRPr lang="de-DE" sz="1350"/>
              </a:p>
            </p:txBody>
          </p:sp>
          <p:sp>
            <p:nvSpPr>
              <p:cNvPr id="84" name="Rectangle 40"/>
              <p:cNvSpPr>
                <a:spLocks noChangeArrowheads="1"/>
              </p:cNvSpPr>
              <p:nvPr/>
            </p:nvSpPr>
            <p:spPr bwMode="auto">
              <a:xfrm>
                <a:off x="3161" y="1858"/>
                <a:ext cx="74" cy="110"/>
              </a:xfrm>
              <a:prstGeom prst="rect">
                <a:avLst/>
              </a:prstGeom>
              <a:solidFill>
                <a:srgbClr val="FFFFFF"/>
              </a:solidFill>
              <a:ln w="9525">
                <a:solidFill>
                  <a:schemeClr val="tx1"/>
                </a:solidFill>
                <a:miter lim="800000"/>
                <a:headEnd/>
                <a:tailEnd/>
              </a:ln>
            </p:spPr>
            <p:txBody>
              <a:bodyPr wrap="none" anchor="ctr"/>
              <a:lstStyle/>
              <a:p>
                <a:endParaRPr lang="de-DE" sz="1350"/>
              </a:p>
            </p:txBody>
          </p:sp>
          <p:sp>
            <p:nvSpPr>
              <p:cNvPr id="85" name="Line 41"/>
              <p:cNvSpPr>
                <a:spLocks noChangeShapeType="1"/>
              </p:cNvSpPr>
              <p:nvPr/>
            </p:nvSpPr>
            <p:spPr bwMode="auto">
              <a:xfrm flipH="1">
                <a:off x="3165" y="1860"/>
                <a:ext cx="66" cy="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86" name="Line 42"/>
              <p:cNvSpPr>
                <a:spLocks noChangeShapeType="1"/>
              </p:cNvSpPr>
              <p:nvPr/>
            </p:nvSpPr>
            <p:spPr bwMode="auto">
              <a:xfrm flipV="1">
                <a:off x="3198" y="1968"/>
                <a:ext cx="1"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350"/>
              </a:p>
            </p:txBody>
          </p:sp>
          <p:sp>
            <p:nvSpPr>
              <p:cNvPr id="87" name="Oval 43"/>
              <p:cNvSpPr>
                <a:spLocks noChangeArrowheads="1"/>
              </p:cNvSpPr>
              <p:nvPr/>
            </p:nvSpPr>
            <p:spPr bwMode="auto">
              <a:xfrm>
                <a:off x="3170" y="2036"/>
                <a:ext cx="56" cy="56"/>
              </a:xfrm>
              <a:prstGeom prst="ellipse">
                <a:avLst/>
              </a:prstGeom>
              <a:solidFill>
                <a:schemeClr val="accent2"/>
              </a:solidFill>
              <a:ln w="9525">
                <a:solidFill>
                  <a:schemeClr val="tx1"/>
                </a:solidFill>
                <a:round/>
                <a:headEnd/>
                <a:tailEnd/>
              </a:ln>
            </p:spPr>
            <p:txBody>
              <a:bodyPr wrap="none" anchor="ctr"/>
              <a:lstStyle/>
              <a:p>
                <a:endParaRPr lang="de-DE" sz="1350"/>
              </a:p>
            </p:txBody>
          </p:sp>
        </p:grpSp>
        <p:sp>
          <p:nvSpPr>
            <p:cNvPr id="80" name="Text Box 44"/>
            <p:cNvSpPr txBox="1">
              <a:spLocks noChangeArrowheads="1"/>
            </p:cNvSpPr>
            <p:nvPr/>
          </p:nvSpPr>
          <p:spPr bwMode="auto">
            <a:xfrm>
              <a:off x="4862" y="1883"/>
              <a:ext cx="39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dirty="0"/>
                <a:t>Brine</a:t>
              </a:r>
            </a:p>
          </p:txBody>
        </p:sp>
        <p:sp>
          <p:nvSpPr>
            <p:cNvPr id="81" name="Line 45"/>
            <p:cNvSpPr>
              <a:spLocks noChangeShapeType="1"/>
            </p:cNvSpPr>
            <p:nvPr/>
          </p:nvSpPr>
          <p:spPr bwMode="auto">
            <a:xfrm>
              <a:off x="4517" y="2013"/>
              <a:ext cx="0" cy="114"/>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de-DE" sz="1350"/>
            </a:p>
          </p:txBody>
        </p:sp>
      </p:grpSp>
      <p:sp>
        <p:nvSpPr>
          <p:cNvPr id="2" name="Fußzeilenplatzhalter 1"/>
          <p:cNvSpPr>
            <a:spLocks noGrp="1"/>
          </p:cNvSpPr>
          <p:nvPr>
            <p:ph type="ftr" sz="quarter" idx="11"/>
          </p:nvPr>
        </p:nvSpPr>
        <p:spPr>
          <a:xfrm>
            <a:off x="1627076" y="6420482"/>
            <a:ext cx="6328926" cy="223000"/>
          </a:xfrm>
          <a:prstGeom prst="rect">
            <a:avLst/>
          </a:prstGeom>
        </p:spPr>
        <p:txBody>
          <a:bodyPr vert="horz" lIns="0" tIns="0" rIns="0" bIns="0" rtlCol="0" anchor="ctr"/>
          <a:lstStyle>
            <a:defPPr>
              <a:defRPr lang="de-DE"/>
            </a:defPPr>
            <a:lvl1pPr marL="0" algn="ctr" defTabSz="914400" rtl="0" eaLnBrk="1" latinLnBrk="0" hangingPunct="1">
              <a:lnSpc>
                <a:spcPts val="1300"/>
              </a:lnSpc>
              <a:defRPr sz="1000" kern="1200">
                <a:solidFill>
                  <a:srgbClr val="516068"/>
                </a:solidFill>
                <a:latin typeface="Brandon Grotesque Ligh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Marco Hauser, LAUDA Heating and cooling systems</a:t>
            </a:r>
            <a:endParaRPr lang="de-DE" dirty="0"/>
          </a:p>
        </p:txBody>
      </p:sp>
      <p:sp>
        <p:nvSpPr>
          <p:cNvPr id="3" name="Titel 3">
            <a:extLst>
              <a:ext uri="{FF2B5EF4-FFF2-40B4-BE49-F238E27FC236}">
                <a16:creationId xmlns:a16="http://schemas.microsoft.com/office/drawing/2014/main" id="{DF8B5796-79E3-7EF9-CB2B-BE15D8BECCCE}"/>
              </a:ext>
            </a:extLst>
          </p:cNvPr>
          <p:cNvSpPr txBox="1">
            <a:spLocks/>
          </p:cNvSpPr>
          <p:nvPr/>
        </p:nvSpPr>
        <p:spPr bwMode="gray">
          <a:xfrm>
            <a:off x="540000" y="280859"/>
            <a:ext cx="8064000" cy="230769"/>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dirty="0"/>
              <a:t>Sustainability</a:t>
            </a:r>
          </a:p>
        </p:txBody>
      </p:sp>
      <p:sp>
        <p:nvSpPr>
          <p:cNvPr id="4" name="Untertitel 2">
            <a:extLst>
              <a:ext uri="{FF2B5EF4-FFF2-40B4-BE49-F238E27FC236}">
                <a16:creationId xmlns:a16="http://schemas.microsoft.com/office/drawing/2014/main" id="{653CE04A-D0BA-AC61-7551-718C6817778A}"/>
              </a:ext>
            </a:extLst>
          </p:cNvPr>
          <p:cNvSpPr txBox="1">
            <a:spLocks/>
          </p:cNvSpPr>
          <p:nvPr/>
        </p:nvSpPr>
        <p:spPr bwMode="gray">
          <a:xfrm>
            <a:off x="539552" y="578401"/>
            <a:ext cx="7743388" cy="480780"/>
          </a:xfrm>
          <a:prstGeom prst="rect">
            <a:avLst/>
          </a:prstGeom>
        </p:spPr>
        <p:txBody>
          <a:bodyPr vert="horz" lIns="0" tIns="0" rIns="0" bIns="0" rtlCol="0">
            <a:noAutofit/>
          </a:bodyPr>
          <a:lstStyle>
            <a:lvl1pPr marL="0" indent="0" algn="l" defTabSz="914400" rtl="0" eaLnBrk="1" latinLnBrk="0" hangingPunct="1">
              <a:lnSpc>
                <a:spcPct val="71000"/>
              </a:lnSpc>
              <a:spcBef>
                <a:spcPts val="0"/>
              </a:spcBef>
              <a:buClrTx/>
              <a:buFont typeface="Arial" pitchFamily="34" charset="0"/>
              <a:buNone/>
              <a:defRPr sz="2000" kern="1200">
                <a:solidFill>
                  <a:srgbClr val="516068"/>
                </a:solidFill>
                <a:latin typeface="Brandon Grotesque Office Light" panose="020B0303020203060202" pitchFamily="34" charset="0"/>
                <a:ea typeface="+mn-ea"/>
                <a:cs typeface="+mn-cs"/>
              </a:defRPr>
            </a:lvl1pPr>
            <a:lvl2pPr marL="457200" indent="0" algn="ctr" defTabSz="914400" rtl="0" eaLnBrk="1" latinLnBrk="0" hangingPunct="1">
              <a:lnSpc>
                <a:spcPct val="101000"/>
              </a:lnSpc>
              <a:spcBef>
                <a:spcPts val="0"/>
              </a:spcBef>
              <a:buFont typeface="Arial" pitchFamily="34" charset="0"/>
              <a:buNone/>
              <a:defRPr sz="1400" kern="1200">
                <a:solidFill>
                  <a:schemeClr val="tx1">
                    <a:tint val="75000"/>
                  </a:schemeClr>
                </a:solidFill>
                <a:latin typeface="Brandon Grotesque Office Light" panose="020B0303020203060202" pitchFamily="34" charset="0"/>
                <a:ea typeface="+mn-ea"/>
                <a:cs typeface="+mn-cs"/>
              </a:defRPr>
            </a:lvl2pPr>
            <a:lvl3pPr marL="914400" indent="0" algn="ctr" defTabSz="914400" rtl="0" eaLnBrk="1" latinLnBrk="0" hangingPunct="1">
              <a:lnSpc>
                <a:spcPct val="101000"/>
              </a:lnSpc>
              <a:spcBef>
                <a:spcPts val="200"/>
              </a:spcBef>
              <a:spcAft>
                <a:spcPts val="100"/>
              </a:spcAft>
              <a:buFont typeface="Arial" pitchFamily="34" charset="0"/>
              <a:buNone/>
              <a:defRPr sz="1800" kern="1200">
                <a:solidFill>
                  <a:schemeClr val="tx1">
                    <a:tint val="75000"/>
                  </a:schemeClr>
                </a:solidFill>
                <a:latin typeface="Brandon Grotesque Office Light" panose="020B0303020203060202" pitchFamily="34" charset="0"/>
                <a:ea typeface="+mn-ea"/>
                <a:cs typeface="+mn-cs"/>
              </a:defRPr>
            </a:lvl3pPr>
            <a:lvl4pPr marL="1371600" indent="0" algn="ctr" defTabSz="914400" rtl="0" eaLnBrk="1" latinLnBrk="0" hangingPunct="1">
              <a:lnSpc>
                <a:spcPct val="101000"/>
              </a:lnSpc>
              <a:spcBef>
                <a:spcPts val="0"/>
              </a:spcBef>
              <a:buFont typeface="Arial" pitchFamily="34" charset="0"/>
              <a:buNone/>
              <a:defRPr sz="1400" kern="1200">
                <a:solidFill>
                  <a:schemeClr val="tx1">
                    <a:tint val="75000"/>
                  </a:schemeClr>
                </a:solidFill>
                <a:latin typeface="Brandon Grotesque Office Light" panose="020B0303020203060202" pitchFamily="34" charset="0"/>
                <a:ea typeface="+mn-ea"/>
                <a:cs typeface="+mn-cs"/>
              </a:defRPr>
            </a:lvl4pPr>
            <a:lvl5pPr marL="1828800" indent="0" algn="ctr" defTabSz="914400" rtl="0" eaLnBrk="1" latinLnBrk="0" hangingPunct="1">
              <a:lnSpc>
                <a:spcPct val="101000"/>
              </a:lnSpc>
              <a:spcBef>
                <a:spcPts val="0"/>
              </a:spcBef>
              <a:buFont typeface="Arial" pitchFamily="34" charset="0"/>
              <a:buNone/>
              <a:defRPr sz="1400" kern="1200">
                <a:solidFill>
                  <a:schemeClr val="tx1">
                    <a:tint val="75000"/>
                  </a:schemeClr>
                </a:solidFill>
                <a:latin typeface="Brandon Grotesque Office Light" panose="020B0303020203060202"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2000"/>
              </a:lnSpc>
            </a:pPr>
            <a:r>
              <a:rPr lang="en-US" sz="1600" dirty="0"/>
              <a:t>Typical set-up for chemical batch reactor</a:t>
            </a:r>
          </a:p>
        </p:txBody>
      </p:sp>
    </p:spTree>
    <p:extLst>
      <p:ext uri="{BB962C8B-B14F-4D97-AF65-F5344CB8AC3E}">
        <p14:creationId xmlns:p14="http://schemas.microsoft.com/office/powerpoint/2010/main" val="378509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6357FE4-FF4E-4E6C-82C2-EE219A4716EA}"/>
              </a:ext>
            </a:extLst>
          </p:cNvPr>
          <p:cNvSpPr>
            <a:spLocks noGrp="1"/>
          </p:cNvSpPr>
          <p:nvPr>
            <p:ph type="sldNum" sz="quarter" idx="12"/>
          </p:nvPr>
        </p:nvSpPr>
        <p:spPr/>
        <p:txBody>
          <a:bodyPr/>
          <a:lstStyle/>
          <a:p>
            <a:fld id="{62516958-7971-436A-8B71-50A6AF396380}" type="slidenum">
              <a:rPr lang="de-DE" smtClean="0"/>
              <a:pPr/>
              <a:t>9</a:t>
            </a:fld>
            <a:endParaRPr lang="de-DE"/>
          </a:p>
        </p:txBody>
      </p:sp>
      <p:sp>
        <p:nvSpPr>
          <p:cNvPr id="38" name="Titel 3">
            <a:extLst>
              <a:ext uri="{FF2B5EF4-FFF2-40B4-BE49-F238E27FC236}">
                <a16:creationId xmlns:a16="http://schemas.microsoft.com/office/drawing/2014/main" id="{AA2F2409-3E09-4D91-9229-E3C3834F3638}"/>
              </a:ext>
            </a:extLst>
          </p:cNvPr>
          <p:cNvSpPr txBox="1">
            <a:spLocks/>
          </p:cNvSpPr>
          <p:nvPr/>
        </p:nvSpPr>
        <p:spPr bwMode="gray">
          <a:xfrm>
            <a:off x="540000" y="280859"/>
            <a:ext cx="8064000" cy="230769"/>
          </a:xfrm>
          <a:prstGeom prst="rect">
            <a:avLst/>
          </a:prstGeom>
        </p:spPr>
        <p:txBody>
          <a:bodyPr vert="horz" lIns="0" tIns="0" rIns="0" bIns="0" rtlCol="0" anchor="t">
            <a:spAutoFit/>
          </a:bodyPr>
          <a:lstStyle>
            <a:lvl1pPr algn="l" defTabSz="914400" rtl="0" eaLnBrk="1" latinLnBrk="0" hangingPunct="1">
              <a:lnSpc>
                <a:spcPct val="72000"/>
              </a:lnSpc>
              <a:spcBef>
                <a:spcPct val="0"/>
              </a:spcBef>
              <a:buNone/>
              <a:defRPr sz="2000" b="1" kern="1200" cap="all" baseline="0">
                <a:solidFill>
                  <a:schemeClr val="tx1"/>
                </a:solidFill>
                <a:latin typeface="Brandon Grotesque Office Light" panose="020B0303020203060202" pitchFamily="34" charset="0"/>
                <a:ea typeface="+mj-ea"/>
                <a:cs typeface="+mj-cs"/>
              </a:defRPr>
            </a:lvl1pPr>
          </a:lstStyle>
          <a:p>
            <a:r>
              <a:rPr lang="en-US" dirty="0"/>
              <a:t>Sustainability &amp; Efficiency</a:t>
            </a:r>
          </a:p>
        </p:txBody>
      </p:sp>
      <p:sp>
        <p:nvSpPr>
          <p:cNvPr id="39" name="Untertitel 2">
            <a:extLst>
              <a:ext uri="{FF2B5EF4-FFF2-40B4-BE49-F238E27FC236}">
                <a16:creationId xmlns:a16="http://schemas.microsoft.com/office/drawing/2014/main" id="{F1A1C0DF-837B-4D23-A4C8-CC98DADC1BA3}"/>
              </a:ext>
            </a:extLst>
          </p:cNvPr>
          <p:cNvSpPr txBox="1">
            <a:spLocks/>
          </p:cNvSpPr>
          <p:nvPr/>
        </p:nvSpPr>
        <p:spPr bwMode="gray">
          <a:xfrm>
            <a:off x="539552" y="578401"/>
            <a:ext cx="7743388" cy="480780"/>
          </a:xfrm>
          <a:prstGeom prst="rect">
            <a:avLst/>
          </a:prstGeom>
        </p:spPr>
        <p:txBody>
          <a:bodyPr vert="horz" lIns="0" tIns="0" rIns="0" bIns="0" rtlCol="0">
            <a:noAutofit/>
          </a:bodyPr>
          <a:lstStyle>
            <a:lvl1pPr marL="0" indent="0" algn="l" defTabSz="914400" rtl="0" eaLnBrk="1" latinLnBrk="0" hangingPunct="1">
              <a:lnSpc>
                <a:spcPct val="71000"/>
              </a:lnSpc>
              <a:spcBef>
                <a:spcPts val="0"/>
              </a:spcBef>
              <a:buClrTx/>
              <a:buFont typeface="Arial" pitchFamily="34" charset="0"/>
              <a:buNone/>
              <a:defRPr sz="2000" kern="1200">
                <a:solidFill>
                  <a:srgbClr val="516068"/>
                </a:solidFill>
                <a:latin typeface="Brandon Grotesque Office Light" panose="020B0303020203060202" pitchFamily="34" charset="0"/>
                <a:ea typeface="+mn-ea"/>
                <a:cs typeface="+mn-cs"/>
              </a:defRPr>
            </a:lvl1pPr>
            <a:lvl2pPr marL="457200" indent="0" algn="ctr" defTabSz="914400" rtl="0" eaLnBrk="1" latinLnBrk="0" hangingPunct="1">
              <a:lnSpc>
                <a:spcPct val="101000"/>
              </a:lnSpc>
              <a:spcBef>
                <a:spcPts val="0"/>
              </a:spcBef>
              <a:buFont typeface="Arial" pitchFamily="34" charset="0"/>
              <a:buNone/>
              <a:defRPr sz="1400" kern="1200">
                <a:solidFill>
                  <a:schemeClr val="tx1">
                    <a:tint val="75000"/>
                  </a:schemeClr>
                </a:solidFill>
                <a:latin typeface="Brandon Grotesque Office Light" panose="020B0303020203060202" pitchFamily="34" charset="0"/>
                <a:ea typeface="+mn-ea"/>
                <a:cs typeface="+mn-cs"/>
              </a:defRPr>
            </a:lvl2pPr>
            <a:lvl3pPr marL="914400" indent="0" algn="ctr" defTabSz="914400" rtl="0" eaLnBrk="1" latinLnBrk="0" hangingPunct="1">
              <a:lnSpc>
                <a:spcPct val="101000"/>
              </a:lnSpc>
              <a:spcBef>
                <a:spcPts val="200"/>
              </a:spcBef>
              <a:spcAft>
                <a:spcPts val="100"/>
              </a:spcAft>
              <a:buFont typeface="Arial" pitchFamily="34" charset="0"/>
              <a:buNone/>
              <a:defRPr sz="1800" kern="1200">
                <a:solidFill>
                  <a:schemeClr val="tx1">
                    <a:tint val="75000"/>
                  </a:schemeClr>
                </a:solidFill>
                <a:latin typeface="Brandon Grotesque Office Light" panose="020B0303020203060202" pitchFamily="34" charset="0"/>
                <a:ea typeface="+mn-ea"/>
                <a:cs typeface="+mn-cs"/>
              </a:defRPr>
            </a:lvl3pPr>
            <a:lvl4pPr marL="1371600" indent="0" algn="ctr" defTabSz="914400" rtl="0" eaLnBrk="1" latinLnBrk="0" hangingPunct="1">
              <a:lnSpc>
                <a:spcPct val="101000"/>
              </a:lnSpc>
              <a:spcBef>
                <a:spcPts val="0"/>
              </a:spcBef>
              <a:buFont typeface="Arial" pitchFamily="34" charset="0"/>
              <a:buNone/>
              <a:defRPr sz="1400" kern="1200">
                <a:solidFill>
                  <a:schemeClr val="tx1">
                    <a:tint val="75000"/>
                  </a:schemeClr>
                </a:solidFill>
                <a:latin typeface="Brandon Grotesque Office Light" panose="020B0303020203060202" pitchFamily="34" charset="0"/>
                <a:ea typeface="+mn-ea"/>
                <a:cs typeface="+mn-cs"/>
              </a:defRPr>
            </a:lvl4pPr>
            <a:lvl5pPr marL="1828800" indent="0" algn="ctr" defTabSz="914400" rtl="0" eaLnBrk="1" latinLnBrk="0" hangingPunct="1">
              <a:lnSpc>
                <a:spcPct val="101000"/>
              </a:lnSpc>
              <a:spcBef>
                <a:spcPts val="0"/>
              </a:spcBef>
              <a:buFont typeface="Arial" pitchFamily="34" charset="0"/>
              <a:buNone/>
              <a:defRPr sz="1400" kern="1200">
                <a:solidFill>
                  <a:schemeClr val="tx1">
                    <a:tint val="75000"/>
                  </a:schemeClr>
                </a:solidFill>
                <a:latin typeface="Brandon Grotesque Office Light" panose="020B0303020203060202"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ts val="2000"/>
              </a:lnSpc>
            </a:pPr>
            <a:endParaRPr lang="en-US" sz="1600" dirty="0"/>
          </a:p>
        </p:txBody>
      </p:sp>
      <p:sp>
        <p:nvSpPr>
          <p:cNvPr id="14" name="Rechteck 13"/>
          <p:cNvSpPr/>
          <p:nvPr/>
        </p:nvSpPr>
        <p:spPr>
          <a:xfrm>
            <a:off x="539552" y="1437862"/>
            <a:ext cx="3429000" cy="2708755"/>
          </a:xfrm>
          <a:prstGeom prst="rect">
            <a:avLst/>
          </a:prstGeom>
        </p:spPr>
        <p:txBody>
          <a:bodyPr>
            <a:spAutoFit/>
          </a:bodyPr>
          <a:lstStyle/>
          <a:p>
            <a:pPr marL="257175" indent="-257175">
              <a:lnSpc>
                <a:spcPct val="150000"/>
              </a:lnSpc>
              <a:buFont typeface="Arial" panose="020B0604020202020204" pitchFamily="34" charset="0"/>
              <a:buChar char="•"/>
            </a:pPr>
            <a:r>
              <a:rPr lang="de-DE" sz="1500" dirty="0" err="1"/>
              <a:t>Corrosion</a:t>
            </a:r>
            <a:r>
              <a:rPr lang="de-DE" sz="1500" dirty="0"/>
              <a:t> due </a:t>
            </a:r>
            <a:r>
              <a:rPr lang="de-DE" sz="1500" dirty="0" err="1"/>
              <a:t>to</a:t>
            </a:r>
            <a:r>
              <a:rPr lang="de-DE" sz="1500" dirty="0"/>
              <a:t> </a:t>
            </a:r>
            <a:r>
              <a:rPr lang="de-DE" sz="1500" dirty="0" err="1"/>
              <a:t>humidity</a:t>
            </a:r>
            <a:r>
              <a:rPr lang="de-DE" sz="1500" dirty="0"/>
              <a:t> </a:t>
            </a:r>
          </a:p>
          <a:p>
            <a:pPr marL="257175" indent="-257175">
              <a:lnSpc>
                <a:spcPct val="150000"/>
              </a:lnSpc>
              <a:buFont typeface="Arial" panose="020B0604020202020204" pitchFamily="34" charset="0"/>
              <a:buChar char="•"/>
            </a:pPr>
            <a:r>
              <a:rPr lang="de-DE" sz="1500" dirty="0" err="1"/>
              <a:t>Dirty</a:t>
            </a:r>
            <a:r>
              <a:rPr lang="de-DE" sz="1500" dirty="0"/>
              <a:t> </a:t>
            </a:r>
            <a:r>
              <a:rPr lang="de-DE" sz="1500" dirty="0" err="1"/>
              <a:t>cooling</a:t>
            </a:r>
            <a:r>
              <a:rPr lang="de-DE" sz="1500" dirty="0"/>
              <a:t> </a:t>
            </a:r>
            <a:r>
              <a:rPr lang="de-DE" sz="1500" dirty="0" err="1"/>
              <a:t>tower</a:t>
            </a:r>
            <a:r>
              <a:rPr lang="de-DE" sz="1500" dirty="0"/>
              <a:t> </a:t>
            </a:r>
            <a:r>
              <a:rPr lang="de-DE" sz="1500" dirty="0" err="1"/>
              <a:t>water</a:t>
            </a:r>
            <a:r>
              <a:rPr lang="de-DE" sz="1500" dirty="0"/>
              <a:t> (</a:t>
            </a:r>
            <a:r>
              <a:rPr lang="de-DE" sz="1500" dirty="0" err="1"/>
              <a:t>dust</a:t>
            </a:r>
            <a:r>
              <a:rPr lang="de-DE" sz="1500" dirty="0"/>
              <a:t>)</a:t>
            </a:r>
          </a:p>
          <a:p>
            <a:pPr marL="257175" indent="-257175">
              <a:lnSpc>
                <a:spcPct val="150000"/>
              </a:lnSpc>
              <a:buFont typeface="Arial" panose="020B0604020202020204" pitchFamily="34" charset="0"/>
              <a:buChar char="•"/>
            </a:pPr>
            <a:r>
              <a:rPr lang="de-DE" sz="1500" dirty="0"/>
              <a:t>Chloride </a:t>
            </a:r>
            <a:r>
              <a:rPr lang="de-DE" sz="1500" dirty="0" err="1"/>
              <a:t>from</a:t>
            </a:r>
            <a:r>
              <a:rPr lang="de-DE" sz="1500" dirty="0"/>
              <a:t> warm </a:t>
            </a:r>
            <a:r>
              <a:rPr lang="de-DE" sz="1500" dirty="0" err="1"/>
              <a:t>water</a:t>
            </a:r>
            <a:endParaRPr lang="de-DE" sz="1500" dirty="0"/>
          </a:p>
          <a:p>
            <a:endParaRPr lang="de-DE" sz="1500" dirty="0"/>
          </a:p>
          <a:p>
            <a:pPr>
              <a:lnSpc>
                <a:spcPct val="150000"/>
              </a:lnSpc>
            </a:pPr>
            <a:r>
              <a:rPr lang="de-DE" sz="1500" b="1" dirty="0" err="1"/>
              <a:t>Results</a:t>
            </a:r>
            <a:r>
              <a:rPr lang="de-DE" sz="1500" b="1" dirty="0"/>
              <a:t>:</a:t>
            </a:r>
          </a:p>
          <a:p>
            <a:pPr>
              <a:lnSpc>
                <a:spcPct val="150000"/>
              </a:lnSpc>
            </a:pPr>
            <a:r>
              <a:rPr lang="de-DE" sz="1500" dirty="0"/>
              <a:t>Loss in </a:t>
            </a:r>
            <a:r>
              <a:rPr lang="de-DE" sz="1500" dirty="0" err="1"/>
              <a:t>heat</a:t>
            </a:r>
            <a:r>
              <a:rPr lang="de-DE" sz="1500" dirty="0"/>
              <a:t> </a:t>
            </a:r>
            <a:r>
              <a:rPr lang="de-DE" sz="1500" dirty="0" err="1"/>
              <a:t>tranfer</a:t>
            </a:r>
            <a:r>
              <a:rPr lang="de-DE" sz="1500" dirty="0"/>
              <a:t> </a:t>
            </a:r>
            <a:r>
              <a:rPr lang="de-DE" sz="1500" dirty="0" err="1"/>
              <a:t>capacities</a:t>
            </a:r>
            <a:r>
              <a:rPr lang="de-DE" sz="1500" dirty="0"/>
              <a:t> </a:t>
            </a:r>
          </a:p>
          <a:p>
            <a:pPr>
              <a:lnSpc>
                <a:spcPct val="150000"/>
              </a:lnSpc>
            </a:pPr>
            <a:r>
              <a:rPr lang="de-DE" sz="1500" dirty="0" err="1"/>
              <a:t>Cost</a:t>
            </a:r>
            <a:r>
              <a:rPr lang="de-DE" sz="1500" dirty="0"/>
              <a:t> and time für </a:t>
            </a:r>
            <a:r>
              <a:rPr lang="de-DE" sz="1500" dirty="0" err="1"/>
              <a:t>cleaning</a:t>
            </a:r>
            <a:endParaRPr lang="de-DE" sz="1500" dirty="0"/>
          </a:p>
          <a:p>
            <a:pPr>
              <a:lnSpc>
                <a:spcPct val="150000"/>
              </a:lnSpc>
            </a:pPr>
            <a:r>
              <a:rPr lang="de-DE" sz="1500" dirty="0" err="1"/>
              <a:t>Replacment</a:t>
            </a:r>
            <a:r>
              <a:rPr lang="de-DE" sz="1500" dirty="0"/>
              <a:t> of </a:t>
            </a:r>
            <a:r>
              <a:rPr lang="de-DE" sz="1500" dirty="0" err="1"/>
              <a:t>reactor</a:t>
            </a:r>
            <a:endParaRPr lang="de-DE" sz="1500" dirty="0"/>
          </a:p>
        </p:txBody>
      </p:sp>
      <p:pic>
        <p:nvPicPr>
          <p:cNvPr id="15" name="Picture 5"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994" y="412157"/>
            <a:ext cx="4440025" cy="389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92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jRrrB4j2FcjwI5_RXADe0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2qzalnJ2AbDC6ZtplBZh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RYJTAU1qFhasiRISNjCoj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WP.N9l3uiY24KBELRxbG6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res_Vorlage_PowerPoint_Format_16zu9_19-03-20_sf">
  <a:themeElements>
    <a:clrScheme name="LAUDA">
      <a:dk1>
        <a:srgbClr val="516068"/>
      </a:dk1>
      <a:lt1>
        <a:srgbClr val="516068"/>
      </a:lt1>
      <a:dk2>
        <a:srgbClr val="FFFFFF"/>
      </a:dk2>
      <a:lt2>
        <a:srgbClr val="FFFFFF"/>
      </a:lt2>
      <a:accent1>
        <a:srgbClr val="FF4646"/>
      </a:accent1>
      <a:accent2>
        <a:srgbClr val="00A6E8"/>
      </a:accent2>
      <a:accent3>
        <a:srgbClr val="96A5B4"/>
      </a:accent3>
      <a:accent4>
        <a:srgbClr val="516068"/>
      </a:accent4>
      <a:accent5>
        <a:srgbClr val="EFE8ED"/>
      </a:accent5>
      <a:accent6>
        <a:srgbClr val="EEFAFF"/>
      </a:accent6>
      <a:hlink>
        <a:srgbClr val="516068"/>
      </a:hlink>
      <a:folHlink>
        <a:srgbClr val="516068"/>
      </a:folHlink>
    </a:clrScheme>
    <a:fontScheme name="LAUDA Schrift intern">
      <a:majorFont>
        <a:latin typeface="Brandon Grotesque Office Light"/>
        <a:ea typeface=""/>
        <a:cs typeface=""/>
      </a:majorFont>
      <a:minorFont>
        <a:latin typeface="Brandon Grotesque Office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2"/>
            </a:gs>
          </a:gsLst>
          <a:lin ang="5400000" scaled="1"/>
          <a:tileRect/>
        </a:gradFill>
        <a:ln>
          <a:noFill/>
        </a:ln>
      </a:spPr>
      <a:bodyPr rtlCol="0" anchor="t"/>
      <a:lstStyle>
        <a:defPPr marL="180000" indent="-180000" algn="l">
          <a:lnSpc>
            <a:spcPct val="101000"/>
          </a:lnSpc>
          <a:buFont typeface="Arial" panose="020B0604020202020204" pitchFamily="34" charset="0"/>
          <a:buChar char="•"/>
          <a:defRPr sz="1400"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lnSpc>
            <a:spcPct val="101000"/>
          </a:lnSpc>
          <a:buFont typeface="Arial" panose="020B0604020202020204" pitchFamily="34" charset="0"/>
          <a:buChar char="•"/>
          <a:defRPr sz="1400" dirty="0" err="1" smtClean="0"/>
        </a:defPPr>
      </a:lstStyle>
    </a:txDef>
  </a:objectDefaults>
  <a:extraClrSchemeLst/>
  <a:custClrLst>
    <a:custClr>
      <a:srgbClr val="8C8FBB"/>
    </a:custClr>
  </a:custClrLst>
  <a:extLst>
    <a:ext uri="{05A4C25C-085E-4340-85A3-A5531E510DB2}">
      <thm15:themeFamily xmlns:thm15="http://schemas.microsoft.com/office/thememl/2012/main" name="Präsentation1" id="{DE728063-0796-4E4E-8BED-0E0E263C0159}" vid="{B32E64F3-7B27-4E45-964A-96F9C8AE02F4}"/>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1218</Words>
  <Application>Microsoft Office PowerPoint</Application>
  <PresentationFormat>Bildschirmpräsentation (16:9)</PresentationFormat>
  <Paragraphs>126</Paragraphs>
  <Slides>17</Slides>
  <Notes>6</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17</vt:i4>
      </vt:variant>
    </vt:vector>
  </HeadingPairs>
  <TitlesOfParts>
    <vt:vector size="22" baseType="lpstr">
      <vt:lpstr>Arial</vt:lpstr>
      <vt:lpstr>Calibri</vt:lpstr>
      <vt:lpstr>Brandon Grotesque Office Light</vt:lpstr>
      <vt:lpstr>pres_Vorlage_PowerPoint_Format_16zu9_19-03-20_sf</vt:lpstr>
      <vt:lpstr>think-cell Folie</vt:lpstr>
      <vt:lpstr>PowerPoint-Präsentation</vt:lpstr>
      <vt:lpstr>PowerPoint-Präsentation</vt:lpstr>
      <vt:lpstr>A vision of founding a company</vt:lpstr>
      <vt:lpstr>history of LAUDA Plant Engineering</vt:lpstr>
      <vt:lpstr>history of LAUDA Plant Engineering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1000 + projects and customers</vt:lpstr>
      <vt:lpstr>PowerPoint-Präsentation</vt:lpstr>
    </vt:vector>
  </TitlesOfParts>
  <Company>LAUDA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LAUDA company presentation</dc:title>
  <dc:subject>PowerPoint presentation</dc:subject>
  <dc:creator>Christoph Muhr</dc:creator>
  <cp:lastModifiedBy>Marco Hauser</cp:lastModifiedBy>
  <cp:revision>1</cp:revision>
  <dcterms:created xsi:type="dcterms:W3CDTF">2020-01-10T09:49:21Z</dcterms:created>
  <dcterms:modified xsi:type="dcterms:W3CDTF">2026-05-12T06:54:54Z</dcterms:modified>
  <cp:version>02.2026</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d7cd897-b558-4ffc-9977-69dc5803fb13_Enabled">
    <vt:lpwstr>true</vt:lpwstr>
  </property>
  <property fmtid="{D5CDD505-2E9C-101B-9397-08002B2CF9AE}" pid="3" name="MSIP_Label_5d7cd897-b558-4ffc-9977-69dc5803fb13_SetDate">
    <vt:lpwstr>2023-03-01T08:12:00Z</vt:lpwstr>
  </property>
  <property fmtid="{D5CDD505-2E9C-101B-9397-08002B2CF9AE}" pid="4" name="MSIP_Label_5d7cd897-b558-4ffc-9977-69dc5803fb13_Method">
    <vt:lpwstr>Standard</vt:lpwstr>
  </property>
  <property fmtid="{D5CDD505-2E9C-101B-9397-08002B2CF9AE}" pid="5" name="MSIP_Label_5d7cd897-b558-4ffc-9977-69dc5803fb13_Name">
    <vt:lpwstr>defa4170-0d19-0005-0004-bc88714345d2</vt:lpwstr>
  </property>
  <property fmtid="{D5CDD505-2E9C-101B-9397-08002B2CF9AE}" pid="6" name="MSIP_Label_5d7cd897-b558-4ffc-9977-69dc5803fb13_SiteId">
    <vt:lpwstr>8eab3541-b2c5-4c07-b205-a436e735a6b3</vt:lpwstr>
  </property>
  <property fmtid="{D5CDD505-2E9C-101B-9397-08002B2CF9AE}" pid="7" name="MSIP_Label_5d7cd897-b558-4ffc-9977-69dc5803fb13_ActionId">
    <vt:lpwstr>8e021559-2ae4-42b5-b23c-dfdebd551258</vt:lpwstr>
  </property>
  <property fmtid="{D5CDD505-2E9C-101B-9397-08002B2CF9AE}" pid="8" name="MSIP_Label_5d7cd897-b558-4ffc-9977-69dc5803fb13_ContentBits">
    <vt:lpwstr>0</vt:lpwstr>
  </property>
</Properties>
</file>